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3aa6769198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3aa6769198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3aa6769198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3aa676919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3aa6769198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3aa6769198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ar" sz="3000">
                <a:latin typeface="Calibri"/>
                <a:ea typeface="Calibri"/>
                <a:cs typeface="Calibri"/>
                <a:sym typeface="Calibri"/>
              </a:rPr>
              <a:t>اسئلة واجوبة عامة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>
                <a:solidFill>
                  <a:schemeClr val="dk1"/>
                </a:solidFill>
              </a:rPr>
              <a:t>اسئلة واجوبة عامة ذكاء</a:t>
            </a:r>
            <a:endParaRPr b="1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">
                <a:solidFill>
                  <a:schemeClr val="dk1"/>
                </a:solidFill>
              </a:rPr>
              <a:t>إن أسئلة الذكاء تساعد على تنمية القدرات الذهنية لدى الأشخاص، ومن ضمنها ما يلي: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ar">
                <a:solidFill>
                  <a:schemeClr val="dk1"/>
                </a:solidFill>
              </a:rPr>
              <a:t>السؤال: </a:t>
            </a:r>
            <a:r>
              <a:rPr lang="ar">
                <a:solidFill>
                  <a:schemeClr val="dk1"/>
                </a:solidFill>
              </a:rPr>
              <a:t>ما هو الحيوان الذي يصاب بالحصبة؟</a:t>
            </a:r>
            <a:br>
              <a:rPr lang="ar">
                <a:solidFill>
                  <a:schemeClr val="dk1"/>
                </a:solidFill>
              </a:rPr>
            </a:br>
            <a:r>
              <a:rPr b="1" lang="ar">
                <a:solidFill>
                  <a:schemeClr val="dk1"/>
                </a:solidFill>
              </a:rPr>
              <a:t>الحل: </a:t>
            </a:r>
            <a:r>
              <a:rPr lang="ar">
                <a:solidFill>
                  <a:schemeClr val="dk1"/>
                </a:solidFill>
              </a:rPr>
              <a:t>القرد.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ar">
                <a:solidFill>
                  <a:schemeClr val="dk1"/>
                </a:solidFill>
              </a:rPr>
              <a:t>السؤال: </a:t>
            </a:r>
            <a:r>
              <a:rPr lang="ar">
                <a:solidFill>
                  <a:schemeClr val="dk1"/>
                </a:solidFill>
              </a:rPr>
              <a:t>أين يعيش حيوان الكنغر؟</a:t>
            </a:r>
            <a:br>
              <a:rPr lang="ar">
                <a:solidFill>
                  <a:schemeClr val="dk1"/>
                </a:solidFill>
              </a:rPr>
            </a:br>
            <a:r>
              <a:rPr b="1" lang="ar">
                <a:solidFill>
                  <a:schemeClr val="dk1"/>
                </a:solidFill>
              </a:rPr>
              <a:t>الحل: </a:t>
            </a:r>
            <a:r>
              <a:rPr lang="ar">
                <a:solidFill>
                  <a:schemeClr val="dk1"/>
                </a:solidFill>
              </a:rPr>
              <a:t>في أستراليا.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ar">
                <a:solidFill>
                  <a:schemeClr val="dk1"/>
                </a:solidFill>
              </a:rPr>
              <a:t>السؤال: </a:t>
            </a:r>
            <a:r>
              <a:rPr lang="ar">
                <a:solidFill>
                  <a:schemeClr val="dk1"/>
                </a:solidFill>
              </a:rPr>
              <a:t>ما هو الشيء الذي يستطيع اختراق الزجاج دون أن يكسره؟</a:t>
            </a:r>
            <a:br>
              <a:rPr lang="ar">
                <a:solidFill>
                  <a:schemeClr val="dk1"/>
                </a:solidFill>
              </a:rPr>
            </a:br>
            <a:r>
              <a:rPr b="1" lang="ar">
                <a:solidFill>
                  <a:schemeClr val="dk1"/>
                </a:solidFill>
              </a:rPr>
              <a:t>الحل: </a:t>
            </a:r>
            <a:r>
              <a:rPr lang="ar">
                <a:solidFill>
                  <a:schemeClr val="dk1"/>
                </a:solidFill>
              </a:rPr>
              <a:t>الضوء.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ar">
                <a:solidFill>
                  <a:schemeClr val="dk1"/>
                </a:solidFill>
              </a:rPr>
              <a:t>السؤال: </a:t>
            </a:r>
            <a:r>
              <a:rPr lang="ar">
                <a:solidFill>
                  <a:schemeClr val="dk1"/>
                </a:solidFill>
              </a:rPr>
              <a:t>ما هو الطائر الذي تحدث معه سيدنا سليمان؟</a:t>
            </a:r>
            <a:br>
              <a:rPr lang="ar">
                <a:solidFill>
                  <a:schemeClr val="dk1"/>
                </a:solidFill>
              </a:rPr>
            </a:br>
            <a:r>
              <a:rPr b="1" lang="ar">
                <a:solidFill>
                  <a:schemeClr val="dk1"/>
                </a:solidFill>
              </a:rPr>
              <a:t>الحل: </a:t>
            </a:r>
            <a:r>
              <a:rPr lang="ar">
                <a:solidFill>
                  <a:schemeClr val="dk1"/>
                </a:solidFill>
              </a:rPr>
              <a:t>طائر الهدهد.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1400">
                <a:solidFill>
                  <a:schemeClr val="dk1"/>
                </a:solidFill>
              </a:rPr>
              <a:t>اسئلة واجوبة عامة للكبار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" sz="1400">
                <a:solidFill>
                  <a:schemeClr val="dk1"/>
                </a:solidFill>
              </a:rPr>
              <a:t>يحاول الأشخاص الكبار تثقيف أنفسهم بمجموعة من الأسئلة السهلة والصعبة، وهي: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ar" sz="1400">
                <a:solidFill>
                  <a:schemeClr val="dk1"/>
                </a:solidFill>
              </a:rPr>
              <a:t>السؤال: </a:t>
            </a:r>
            <a:r>
              <a:rPr lang="ar" sz="1400">
                <a:solidFill>
                  <a:schemeClr val="dk1"/>
                </a:solidFill>
              </a:rPr>
              <a:t>ما هي الحشرة التي سمعها سيدنا سليمان تحذر قبيلتها من الجيش؟</a:t>
            </a:r>
            <a:br>
              <a:rPr lang="ar" sz="1400">
                <a:solidFill>
                  <a:schemeClr val="dk1"/>
                </a:solidFill>
              </a:rPr>
            </a:br>
            <a:r>
              <a:rPr b="1" lang="ar" sz="1400">
                <a:solidFill>
                  <a:schemeClr val="dk1"/>
                </a:solidFill>
              </a:rPr>
              <a:t>الحل: </a:t>
            </a:r>
            <a:r>
              <a:rPr lang="ar" sz="1400">
                <a:solidFill>
                  <a:schemeClr val="dk1"/>
                </a:solidFill>
              </a:rPr>
              <a:t>النملة.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ar" sz="1400">
                <a:solidFill>
                  <a:schemeClr val="dk1"/>
                </a:solidFill>
              </a:rPr>
              <a:t>السؤال: </a:t>
            </a:r>
            <a:r>
              <a:rPr lang="ar" sz="1400">
                <a:solidFill>
                  <a:schemeClr val="dk1"/>
                </a:solidFill>
              </a:rPr>
              <a:t>من هو النبي الذي صبر على المرض، والألم؟</a:t>
            </a:r>
            <a:br>
              <a:rPr lang="ar" sz="1400">
                <a:solidFill>
                  <a:schemeClr val="dk1"/>
                </a:solidFill>
              </a:rPr>
            </a:br>
            <a:r>
              <a:rPr b="1" lang="ar" sz="1400">
                <a:solidFill>
                  <a:schemeClr val="dk1"/>
                </a:solidFill>
              </a:rPr>
              <a:t>الحل: </a:t>
            </a:r>
            <a:r>
              <a:rPr lang="ar" sz="1400">
                <a:solidFill>
                  <a:schemeClr val="dk1"/>
                </a:solidFill>
              </a:rPr>
              <a:t>سيدنا أيوب عليه السلام؟ 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ar" sz="1400">
                <a:solidFill>
                  <a:schemeClr val="dk1"/>
                </a:solidFill>
              </a:rPr>
              <a:t>السؤال: </a:t>
            </a:r>
            <a:r>
              <a:rPr lang="ar" sz="1400">
                <a:solidFill>
                  <a:schemeClr val="dk1"/>
                </a:solidFill>
              </a:rPr>
              <a:t>ما هو الشيء الذي إذا ترك في الماء يموت بالرغم من أنه يصنع منه؟</a:t>
            </a:r>
            <a:br>
              <a:rPr lang="ar" sz="1400">
                <a:solidFill>
                  <a:schemeClr val="dk1"/>
                </a:solidFill>
              </a:rPr>
            </a:br>
            <a:r>
              <a:rPr b="1" lang="ar" sz="1400">
                <a:solidFill>
                  <a:schemeClr val="dk1"/>
                </a:solidFill>
              </a:rPr>
              <a:t>الحل: </a:t>
            </a:r>
            <a:r>
              <a:rPr lang="ar" sz="1400">
                <a:solidFill>
                  <a:schemeClr val="dk1"/>
                </a:solidFill>
              </a:rPr>
              <a:t>الثلج.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ar" sz="1400">
                <a:solidFill>
                  <a:schemeClr val="dk1"/>
                </a:solidFill>
              </a:rPr>
              <a:t>السؤال: </a:t>
            </a:r>
            <a:r>
              <a:rPr lang="ar" sz="1400">
                <a:solidFill>
                  <a:schemeClr val="dk1"/>
                </a:solidFill>
              </a:rPr>
              <a:t>ما هو الشيء الذي يكتب ولا يقرأ؟</a:t>
            </a:r>
            <a:br>
              <a:rPr lang="ar" sz="1400">
                <a:solidFill>
                  <a:schemeClr val="dk1"/>
                </a:solidFill>
              </a:rPr>
            </a:br>
            <a:r>
              <a:rPr b="1" lang="ar" sz="1400">
                <a:solidFill>
                  <a:schemeClr val="dk1"/>
                </a:solidFill>
              </a:rPr>
              <a:t>الحل: </a:t>
            </a:r>
            <a:r>
              <a:rPr lang="ar" sz="1400">
                <a:solidFill>
                  <a:schemeClr val="dk1"/>
                </a:solidFill>
              </a:rPr>
              <a:t>القلم.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ar" sz="1400">
                <a:solidFill>
                  <a:schemeClr val="dk1"/>
                </a:solidFill>
              </a:rPr>
              <a:t>السؤال: </a:t>
            </a:r>
            <a:r>
              <a:rPr lang="ar" sz="1400">
                <a:solidFill>
                  <a:schemeClr val="dk1"/>
                </a:solidFill>
              </a:rPr>
              <a:t>ما هي أصغر قارات العالم مساحة؟ </a:t>
            </a:r>
            <a:br>
              <a:rPr lang="ar" sz="1400">
                <a:solidFill>
                  <a:schemeClr val="dk1"/>
                </a:solidFill>
              </a:rPr>
            </a:br>
            <a:r>
              <a:rPr b="1" lang="ar" sz="1400">
                <a:solidFill>
                  <a:schemeClr val="dk1"/>
                </a:solidFill>
              </a:rPr>
              <a:t>الحل: </a:t>
            </a:r>
            <a:r>
              <a:rPr lang="ar" sz="1400">
                <a:solidFill>
                  <a:schemeClr val="dk1"/>
                </a:solidFill>
              </a:rPr>
              <a:t>أستراليا.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ar" sz="1400">
                <a:solidFill>
                  <a:schemeClr val="dk1"/>
                </a:solidFill>
              </a:rPr>
              <a:t>اسئلة واجوبة عامة صعبة جدا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" sz="1400">
                <a:solidFill>
                  <a:schemeClr val="dk1"/>
                </a:solidFill>
              </a:rPr>
              <a:t>تساعد الأسئلة الصعبة على تنمية القدرات الذهنية والفكرية لدى الكبار والصغار، ومن بينها الآتي: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ar" sz="1400">
                <a:solidFill>
                  <a:schemeClr val="dk1"/>
                </a:solidFill>
              </a:rPr>
              <a:t>السؤال: </a:t>
            </a:r>
            <a:r>
              <a:rPr lang="ar" sz="1400">
                <a:solidFill>
                  <a:schemeClr val="dk1"/>
                </a:solidFill>
              </a:rPr>
              <a:t>كم عدد فقرات عنق الزرافة؟</a:t>
            </a:r>
            <a:br>
              <a:rPr lang="ar" sz="1400">
                <a:solidFill>
                  <a:schemeClr val="dk1"/>
                </a:solidFill>
              </a:rPr>
            </a:br>
            <a:r>
              <a:rPr b="1" lang="ar" sz="1400">
                <a:solidFill>
                  <a:schemeClr val="dk1"/>
                </a:solidFill>
              </a:rPr>
              <a:t>الحل: </a:t>
            </a:r>
            <a:r>
              <a:rPr lang="ar" sz="1400">
                <a:solidFill>
                  <a:schemeClr val="dk1"/>
                </a:solidFill>
              </a:rPr>
              <a:t>7 فقرات.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ar" sz="1400">
                <a:solidFill>
                  <a:schemeClr val="dk1"/>
                </a:solidFill>
              </a:rPr>
              <a:t>السؤال: </a:t>
            </a:r>
            <a:r>
              <a:rPr lang="ar" sz="1400">
                <a:solidFill>
                  <a:schemeClr val="dk1"/>
                </a:solidFill>
              </a:rPr>
              <a:t>كم دقيقة توجد في الثانية؟</a:t>
            </a:r>
            <a:br>
              <a:rPr lang="ar" sz="1400">
                <a:solidFill>
                  <a:schemeClr val="dk1"/>
                </a:solidFill>
              </a:rPr>
            </a:br>
            <a:r>
              <a:rPr b="1" lang="ar" sz="1400">
                <a:solidFill>
                  <a:schemeClr val="dk1"/>
                </a:solidFill>
              </a:rPr>
              <a:t>الحل: </a:t>
            </a:r>
            <a:r>
              <a:rPr lang="ar" sz="1400">
                <a:solidFill>
                  <a:schemeClr val="dk1"/>
                </a:solidFill>
              </a:rPr>
              <a:t>60 دقيقة.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ar" sz="1400">
                <a:solidFill>
                  <a:schemeClr val="dk1"/>
                </a:solidFill>
              </a:rPr>
              <a:t>السؤال: </a:t>
            </a:r>
            <a:r>
              <a:rPr lang="ar" sz="1400">
                <a:solidFill>
                  <a:schemeClr val="dk1"/>
                </a:solidFill>
              </a:rPr>
              <a:t>ما هو الشيء الذي يمر في الماء دون أن يبتل؟</a:t>
            </a:r>
            <a:br>
              <a:rPr lang="ar" sz="1400">
                <a:solidFill>
                  <a:schemeClr val="dk1"/>
                </a:solidFill>
              </a:rPr>
            </a:br>
            <a:r>
              <a:rPr b="1" lang="ar" sz="1400">
                <a:solidFill>
                  <a:schemeClr val="dk1"/>
                </a:solidFill>
              </a:rPr>
              <a:t>الحل: </a:t>
            </a:r>
            <a:r>
              <a:rPr lang="ar" sz="1400">
                <a:solidFill>
                  <a:schemeClr val="dk1"/>
                </a:solidFill>
              </a:rPr>
              <a:t>الضوء. 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ar" sz="1400">
                <a:solidFill>
                  <a:schemeClr val="dk1"/>
                </a:solidFill>
              </a:rPr>
              <a:t>السؤال: </a:t>
            </a:r>
            <a:r>
              <a:rPr lang="ar" sz="1400">
                <a:solidFill>
                  <a:schemeClr val="dk1"/>
                </a:solidFill>
              </a:rPr>
              <a:t>ما هو الشيء الذي يسير دون أرجل؟</a:t>
            </a:r>
            <a:br>
              <a:rPr lang="ar" sz="1400">
                <a:solidFill>
                  <a:schemeClr val="dk1"/>
                </a:solidFill>
              </a:rPr>
            </a:br>
            <a:r>
              <a:rPr b="1" lang="ar" sz="1400">
                <a:solidFill>
                  <a:schemeClr val="dk1"/>
                </a:solidFill>
              </a:rPr>
              <a:t>الحل: </a:t>
            </a:r>
            <a:r>
              <a:rPr lang="ar" sz="1400">
                <a:solidFill>
                  <a:schemeClr val="dk1"/>
                </a:solidFill>
              </a:rPr>
              <a:t>السحاب.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ar" sz="1400">
                <a:solidFill>
                  <a:schemeClr val="dk1"/>
                </a:solidFill>
              </a:rPr>
              <a:t>السؤال: </a:t>
            </a:r>
            <a:r>
              <a:rPr lang="ar" sz="1400">
                <a:solidFill>
                  <a:schemeClr val="dk1"/>
                </a:solidFill>
              </a:rPr>
              <a:t>ما هي اكبر بحيرة نهرية في العالم؟</a:t>
            </a:r>
            <a:br>
              <a:rPr lang="ar" sz="1400">
                <a:solidFill>
                  <a:schemeClr val="dk1"/>
                </a:solidFill>
              </a:rPr>
            </a:br>
            <a:r>
              <a:rPr b="1" lang="ar" sz="1400">
                <a:solidFill>
                  <a:schemeClr val="dk1"/>
                </a:solidFill>
              </a:rPr>
              <a:t>الحل: </a:t>
            </a:r>
            <a:r>
              <a:rPr lang="ar" sz="1400">
                <a:solidFill>
                  <a:schemeClr val="dk1"/>
                </a:solidFill>
              </a:rPr>
              <a:t>بحيرة فيكتوريا.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