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9A0F5A70-A897-4FFB-AADB-09EDE600EED5}" type="datetimeFigureOut">
              <a:rPr lang="en-US" smtClean="0"/>
              <a:t>4/16/2023</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D38BB51-4D12-485A-ABF1-08DCE45EC18E}" type="slidenum">
              <a:rPr lang="en-US" smtClean="0"/>
              <a:t>‹#›</a:t>
            </a:fld>
            <a:endParaRPr lang="en-US"/>
          </a:p>
        </p:txBody>
      </p:sp>
    </p:spTree>
    <p:extLst>
      <p:ext uri="{BB962C8B-B14F-4D97-AF65-F5344CB8AC3E}">
        <p14:creationId xmlns:p14="http://schemas.microsoft.com/office/powerpoint/2010/main" val="32200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A0F5A70-A897-4FFB-AADB-09EDE600EED5}" type="datetimeFigureOut">
              <a:rPr lang="en-US" smtClean="0"/>
              <a:t>4/16/2023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D38BB51-4D12-485A-ABF1-08DCE45EC18E}" type="slidenum">
              <a:rPr lang="en-US" smtClean="0"/>
              <a:t>‹#›</a:t>
            </a:fld>
            <a:endParaRPr lang="en-US"/>
          </a:p>
        </p:txBody>
      </p:sp>
    </p:spTree>
    <p:extLst>
      <p:ext uri="{BB962C8B-B14F-4D97-AF65-F5344CB8AC3E}">
        <p14:creationId xmlns:p14="http://schemas.microsoft.com/office/powerpoint/2010/main" val="4147454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A0F5A70-A897-4FFB-AADB-09EDE600EED5}" type="datetimeFigureOut">
              <a:rPr lang="en-US" smtClean="0"/>
              <a:t>4/16/2023</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D38BB51-4D12-485A-ABF1-08DCE45EC18E}"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081843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9A0F5A70-A897-4FFB-AADB-09EDE600EED5}" type="datetimeFigureOut">
              <a:rPr lang="en-US" smtClean="0"/>
              <a:t>4/16/2023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D38BB51-4D12-485A-ABF1-08DCE45EC18E}" type="slidenum">
              <a:rPr lang="en-US" smtClean="0"/>
              <a:t>‹#›</a:t>
            </a:fld>
            <a:endParaRPr lang="en-US"/>
          </a:p>
        </p:txBody>
      </p:sp>
    </p:spTree>
    <p:extLst>
      <p:ext uri="{BB962C8B-B14F-4D97-AF65-F5344CB8AC3E}">
        <p14:creationId xmlns:p14="http://schemas.microsoft.com/office/powerpoint/2010/main" val="12168496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9A0F5A70-A897-4FFB-AADB-09EDE600EED5}" type="datetimeFigureOut">
              <a:rPr lang="en-US" smtClean="0"/>
              <a:t>4/16/2023</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D38BB51-4D12-485A-ABF1-08DCE45EC18E}"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103754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9A0F5A70-A897-4FFB-AADB-09EDE600EED5}" type="datetimeFigureOut">
              <a:rPr lang="en-US" smtClean="0"/>
              <a:t>4/16/2023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D38BB51-4D12-485A-ABF1-08DCE45EC18E}" type="slidenum">
              <a:rPr lang="en-US" smtClean="0"/>
              <a:t>‹#›</a:t>
            </a:fld>
            <a:endParaRPr lang="en-US"/>
          </a:p>
        </p:txBody>
      </p:sp>
    </p:spTree>
    <p:extLst>
      <p:ext uri="{BB962C8B-B14F-4D97-AF65-F5344CB8AC3E}">
        <p14:creationId xmlns:p14="http://schemas.microsoft.com/office/powerpoint/2010/main" val="39018412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A0F5A70-A897-4FFB-AADB-09EDE600EED5}" type="datetimeFigureOut">
              <a:rPr lang="en-US" smtClean="0"/>
              <a:t>4/16/2023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D38BB51-4D12-485A-ABF1-08DCE45EC18E}" type="slidenum">
              <a:rPr lang="en-US" smtClean="0"/>
              <a:t>‹#›</a:t>
            </a:fld>
            <a:endParaRPr lang="en-US"/>
          </a:p>
        </p:txBody>
      </p:sp>
    </p:spTree>
    <p:extLst>
      <p:ext uri="{BB962C8B-B14F-4D97-AF65-F5344CB8AC3E}">
        <p14:creationId xmlns:p14="http://schemas.microsoft.com/office/powerpoint/2010/main" val="27966047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A0F5A70-A897-4FFB-AADB-09EDE600EED5}" type="datetimeFigureOut">
              <a:rPr lang="en-US" smtClean="0"/>
              <a:t>4/16/2023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D38BB51-4D12-485A-ABF1-08DCE45EC18E}" type="slidenum">
              <a:rPr lang="en-US" smtClean="0"/>
              <a:t>‹#›</a:t>
            </a:fld>
            <a:endParaRPr lang="en-US"/>
          </a:p>
        </p:txBody>
      </p:sp>
    </p:spTree>
    <p:extLst>
      <p:ext uri="{BB962C8B-B14F-4D97-AF65-F5344CB8AC3E}">
        <p14:creationId xmlns:p14="http://schemas.microsoft.com/office/powerpoint/2010/main" val="426053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A0F5A70-A897-4FFB-AADB-09EDE600EED5}" type="datetimeFigureOut">
              <a:rPr lang="en-US" smtClean="0"/>
              <a:t>4/16/2023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D38BB51-4D12-485A-ABF1-08DCE45EC18E}" type="slidenum">
              <a:rPr lang="en-US" smtClean="0"/>
              <a:t>‹#›</a:t>
            </a:fld>
            <a:endParaRPr lang="en-US"/>
          </a:p>
        </p:txBody>
      </p:sp>
    </p:spTree>
    <p:extLst>
      <p:ext uri="{BB962C8B-B14F-4D97-AF65-F5344CB8AC3E}">
        <p14:creationId xmlns:p14="http://schemas.microsoft.com/office/powerpoint/2010/main" val="3351826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A0F5A70-A897-4FFB-AADB-09EDE600EED5}" type="datetimeFigureOut">
              <a:rPr lang="en-US" smtClean="0"/>
              <a:t>4/16/2023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D38BB51-4D12-485A-ABF1-08DCE45EC18E}" type="slidenum">
              <a:rPr lang="en-US" smtClean="0"/>
              <a:t>‹#›</a:t>
            </a:fld>
            <a:endParaRPr lang="en-US"/>
          </a:p>
        </p:txBody>
      </p:sp>
    </p:spTree>
    <p:extLst>
      <p:ext uri="{BB962C8B-B14F-4D97-AF65-F5344CB8AC3E}">
        <p14:creationId xmlns:p14="http://schemas.microsoft.com/office/powerpoint/2010/main" val="3522164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9A0F5A70-A897-4FFB-AADB-09EDE600EED5}" type="datetimeFigureOut">
              <a:rPr lang="en-US" smtClean="0"/>
              <a:t>4/16/2023</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D38BB51-4D12-485A-ABF1-08DCE45EC18E}" type="slidenum">
              <a:rPr lang="en-US" smtClean="0"/>
              <a:t>‹#›</a:t>
            </a:fld>
            <a:endParaRPr lang="en-US"/>
          </a:p>
        </p:txBody>
      </p:sp>
    </p:spTree>
    <p:extLst>
      <p:ext uri="{BB962C8B-B14F-4D97-AF65-F5344CB8AC3E}">
        <p14:creationId xmlns:p14="http://schemas.microsoft.com/office/powerpoint/2010/main" val="1169883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9A0F5A70-A897-4FFB-AADB-09EDE600EED5}" type="datetimeFigureOut">
              <a:rPr lang="en-US" smtClean="0"/>
              <a:t>4/16/2023</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D38BB51-4D12-485A-ABF1-08DCE45EC18E}" type="slidenum">
              <a:rPr lang="en-US" smtClean="0"/>
              <a:t>‹#›</a:t>
            </a:fld>
            <a:endParaRPr lang="en-US"/>
          </a:p>
        </p:txBody>
      </p:sp>
    </p:spTree>
    <p:extLst>
      <p:ext uri="{BB962C8B-B14F-4D97-AF65-F5344CB8AC3E}">
        <p14:creationId xmlns:p14="http://schemas.microsoft.com/office/powerpoint/2010/main" val="923256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9A0F5A70-A897-4FFB-AADB-09EDE600EED5}" type="datetimeFigureOut">
              <a:rPr lang="en-US" smtClean="0"/>
              <a:t>4/16/2023</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D38BB51-4D12-485A-ABF1-08DCE45EC18E}" type="slidenum">
              <a:rPr lang="en-US" smtClean="0"/>
              <a:t>‹#›</a:t>
            </a:fld>
            <a:endParaRPr lang="en-US"/>
          </a:p>
        </p:txBody>
      </p:sp>
    </p:spTree>
    <p:extLst>
      <p:ext uri="{BB962C8B-B14F-4D97-AF65-F5344CB8AC3E}">
        <p14:creationId xmlns:p14="http://schemas.microsoft.com/office/powerpoint/2010/main" val="3645070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0F5A70-A897-4FFB-AADB-09EDE600EED5}" type="datetimeFigureOut">
              <a:rPr lang="en-US" smtClean="0"/>
              <a:t>4/16/2023</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D38BB51-4D12-485A-ABF1-08DCE45EC18E}" type="slidenum">
              <a:rPr lang="en-US" smtClean="0"/>
              <a:t>‹#›</a:t>
            </a:fld>
            <a:endParaRPr lang="en-US"/>
          </a:p>
        </p:txBody>
      </p:sp>
    </p:spTree>
    <p:extLst>
      <p:ext uri="{BB962C8B-B14F-4D97-AF65-F5344CB8AC3E}">
        <p14:creationId xmlns:p14="http://schemas.microsoft.com/office/powerpoint/2010/main" val="324050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9A0F5A70-A897-4FFB-AADB-09EDE600EED5}" type="datetimeFigureOut">
              <a:rPr lang="en-US" smtClean="0"/>
              <a:t>4/16/2023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D38BB51-4D12-485A-ABF1-08DCE45EC18E}" type="slidenum">
              <a:rPr lang="en-US" smtClean="0"/>
              <a:t>‹#›</a:t>
            </a:fld>
            <a:endParaRPr lang="en-US"/>
          </a:p>
        </p:txBody>
      </p:sp>
    </p:spTree>
    <p:extLst>
      <p:ext uri="{BB962C8B-B14F-4D97-AF65-F5344CB8AC3E}">
        <p14:creationId xmlns:p14="http://schemas.microsoft.com/office/powerpoint/2010/main" val="1813170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9A0F5A70-A897-4FFB-AADB-09EDE600EED5}" type="datetimeFigureOut">
              <a:rPr lang="en-US" smtClean="0"/>
              <a:t>4/16/2023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D38BB51-4D12-485A-ABF1-08DCE45EC18E}" type="slidenum">
              <a:rPr lang="en-US" smtClean="0"/>
              <a:t>‹#›</a:t>
            </a:fld>
            <a:endParaRPr lang="en-US"/>
          </a:p>
        </p:txBody>
      </p:sp>
    </p:spTree>
    <p:extLst>
      <p:ext uri="{BB962C8B-B14F-4D97-AF65-F5344CB8AC3E}">
        <p14:creationId xmlns:p14="http://schemas.microsoft.com/office/powerpoint/2010/main" val="1086703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A0F5A70-A897-4FFB-AADB-09EDE600EED5}" type="datetimeFigureOut">
              <a:rPr lang="en-US" smtClean="0"/>
              <a:t>4/16/2023</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D38BB51-4D12-485A-ABF1-08DCE45EC18E}" type="slidenum">
              <a:rPr lang="en-US" smtClean="0"/>
              <a:t>‹#›</a:t>
            </a:fld>
            <a:endParaRPr lang="en-US"/>
          </a:p>
        </p:txBody>
      </p:sp>
    </p:spTree>
    <p:extLst>
      <p:ext uri="{BB962C8B-B14F-4D97-AF65-F5344CB8AC3E}">
        <p14:creationId xmlns:p14="http://schemas.microsoft.com/office/powerpoint/2010/main" val="21417555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401781"/>
            <a:ext cx="9144000" cy="1334799"/>
          </a:xfrm>
        </p:spPr>
        <p:txBody>
          <a:bodyPr/>
          <a:lstStyle/>
          <a:p>
            <a:r>
              <a:rPr lang="ar-SA" dirty="0" smtClean="0"/>
              <a:t>فعاليات عيد الفطر</a:t>
            </a:r>
            <a:endParaRPr lang="en-US" dirty="0"/>
          </a:p>
        </p:txBody>
      </p:sp>
      <p:sp>
        <p:nvSpPr>
          <p:cNvPr id="3" name="عنوان فرعي 2"/>
          <p:cNvSpPr>
            <a:spLocks noGrp="1"/>
          </p:cNvSpPr>
          <p:nvPr>
            <p:ph type="subTitle" idx="1"/>
          </p:nvPr>
        </p:nvSpPr>
        <p:spPr>
          <a:xfrm>
            <a:off x="1524000" y="2147455"/>
            <a:ext cx="9144000" cy="3110345"/>
          </a:xfrm>
        </p:spPr>
        <p:txBody>
          <a:bodyPr>
            <a:noAutofit/>
          </a:bodyPr>
          <a:lstStyle/>
          <a:p>
            <a:r>
              <a:rPr lang="ar-SA" sz="1800" dirty="0"/>
              <a:t>إنّ مناسبة عيد الفطر السّعيدة هي واحدة من أهم المناسبات الدينيّة للإنسان المُسلم، وقد جاءت في عدد من الصّور والأشكال، حيث تُعتبر الجائزة الأولى التي وعد الله بها عباده الصّائمون في شهر رمضان، أملصا في انتظار جائزتهم الثّانية، وفرحتهم بلقاء الله يوم القيامة، وهو في تمام الرضى عن أعمالهم، حيث تبدأ فعاليات العيد بالذّهاب إلى صلاة العيد مع ساعات الفجر الأولى التي تختلف من مدينة إلى أخرى، بعد أن يقوم المُسلم بالاغتسال والتطيّب وارتداء أجمل الثّياب، وذلك لإظهار البهجة والرضى بالفرحة التي شرّعها الله لبعاده المُسلمين، ثمّ يتم الاستماع إلى خطبة الفطر ويتم أداء الصّلاة، ليصطّف النّاس بعد ذلك على أبواب المسجد فيهنّئون بعضهم الآخر، ويوزّعون الحلوى على بعض، ثمّ تبدأ زيارات العيد التي تعتبر واحدة من أبرز وجوه صلة الرّحم</a:t>
            </a:r>
            <a:r>
              <a:rPr lang="en-US" sz="1800" dirty="0"/>
              <a:t>.</a:t>
            </a:r>
          </a:p>
          <a:p>
            <a:r>
              <a:rPr lang="ar-SA" sz="1800" dirty="0"/>
              <a:t>لينتقل النّاس إلى بيوت أهليهم وأصدقائهم ويأكلون من ضيافة وحلوى العيد التي تختلف أيضًا باختلاف المُدن والقُرى، وأمّا عن الأطفال فهم الأوسع حالًا في عيد الفطر، فيرتدون الملابس الجميلة والانيقة، </a:t>
            </a:r>
            <a:r>
              <a:rPr lang="ar-SA" sz="1800" dirty="0" err="1"/>
              <a:t>ويبدأون</a:t>
            </a:r>
            <a:r>
              <a:rPr lang="ar-SA" sz="1800" dirty="0"/>
              <a:t> بزيارة بعضهم الآخر، وأداء الطقوس المميّزة التي تمنحهم الفرحة، في </a:t>
            </a:r>
            <a:r>
              <a:rPr lang="ar-SA" sz="1800" dirty="0" err="1"/>
              <a:t>خرجيّات</a:t>
            </a:r>
            <a:r>
              <a:rPr lang="ar-SA" sz="1800" dirty="0"/>
              <a:t> العيد، لشراء الألعاب والمأكولات، وغير ذلك، وأمّا عن الفعاليات الرّسميّة فتقوم الجِهات الرّسميّة بتنظيم الاحتفالات والسّهرات التي تزيد من أجواء الفرحة في تلك المناسبة، وتبعث على السّعادة في </a:t>
            </a:r>
            <a:r>
              <a:rPr lang="ar-SA" sz="1800" dirty="0" smtClean="0"/>
              <a:t>كلّ </a:t>
            </a:r>
            <a:r>
              <a:rPr lang="ar-SA" sz="1800" dirty="0"/>
              <a:t>مكان</a:t>
            </a:r>
            <a:r>
              <a:rPr lang="en-US" sz="1800" dirty="0"/>
              <a:t>.</a:t>
            </a:r>
          </a:p>
          <a:p>
            <a:endParaRPr lang="en-US" sz="1800" dirty="0"/>
          </a:p>
        </p:txBody>
      </p:sp>
    </p:spTree>
    <p:extLst>
      <p:ext uri="{BB962C8B-B14F-4D97-AF65-F5344CB8AC3E}">
        <p14:creationId xmlns:p14="http://schemas.microsoft.com/office/powerpoint/2010/main" val="3551673688"/>
      </p:ext>
    </p:extLst>
  </p:cSld>
  <p:clrMapOvr>
    <a:masterClrMapping/>
  </p:clrMapOvr>
</p:sld>
</file>

<file path=ppt/theme/theme1.xml><?xml version="1.0" encoding="utf-8"?>
<a:theme xmlns:a="http://schemas.openxmlformats.org/drawingml/2006/main" name="ربطة">
  <a:themeElements>
    <a:clrScheme name="ربطة">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ربط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ربطة">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TotalTime>
  <Words>219</Words>
  <Application>Microsoft Office PowerPoint</Application>
  <PresentationFormat>ملء الشاشة</PresentationFormat>
  <Paragraphs>3</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Century Gothic</vt:lpstr>
      <vt:lpstr>Tahoma</vt:lpstr>
      <vt:lpstr>Wingdings 3</vt:lpstr>
      <vt:lpstr>ربطة</vt:lpstr>
      <vt:lpstr>فعاليات عيد الفطر</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فعاليات عيد الفطر</dc:title>
  <dc:creator>PC</dc:creator>
  <cp:lastModifiedBy>PC</cp:lastModifiedBy>
  <cp:revision>1</cp:revision>
  <dcterms:created xsi:type="dcterms:W3CDTF">2023-04-15T21:33:12Z</dcterms:created>
  <dcterms:modified xsi:type="dcterms:W3CDTF">2023-04-15T21:35:57Z</dcterms:modified>
</cp:coreProperties>
</file>