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11.xml"/>
  <Override ContentType="application/vnd.openxmlformats-officedocument.theme+xml" PartName="/ppt/theme/theme5.xml"/>
  <Override ContentType="application/vnd.openxmlformats-officedocument.theme+xml" PartName="/ppt/theme/theme8.xml"/>
  <Override ContentType="application/vnd.openxmlformats-officedocument.theme+xml" PartName="/ppt/theme/theme10.xml"/>
  <Override ContentType="application/vnd.openxmlformats-officedocument.theme+xml" PartName="/ppt/theme/theme12.xml"/>
  <Override ContentType="application/vnd.openxmlformats-officedocument.theme+xml" PartName="/ppt/theme/theme9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  <p:sldMasterId id="2147483660" r:id="rId5"/>
    <p:sldMasterId id="2147483661" r:id="rId6"/>
    <p:sldMasterId id="2147483662" r:id="rId7"/>
    <p:sldMasterId id="2147483663" r:id="rId8"/>
    <p:sldMasterId id="2147483664" r:id="rId9"/>
    <p:sldMasterId id="2147483665" r:id="rId10"/>
    <p:sldMasterId id="2147483666" r:id="rId11"/>
    <p:sldMasterId id="2147483667" r:id="rId12"/>
    <p:sldMasterId id="2147483668" r:id="rId13"/>
    <p:sldMasterId id="2147483669" r:id="rId14"/>
  </p:sldMasterIdLst>
  <p:notesMasterIdLst>
    <p:notesMasterId r:id="rId15"/>
  </p:notesMasterIdLst>
  <p:sldIdLst>
    <p:sldId id="256" r:id="rId16"/>
    <p:sldId id="257" r:id="rId17"/>
    <p:sldId id="258" r:id="rId18"/>
    <p:sldId id="259" r:id="rId19"/>
    <p:sldId id="260" r:id="rId20"/>
    <p:sldId id="261" r:id="rId21"/>
  </p:sldIdLst>
  <p:sldSz cy="5143500" cx="9144000"/>
  <p:notesSz cx="5143500" cy="9144000"/>
  <p:embeddedFontLst>
    <p:embeddedFont>
      <p:font typeface="Nuni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5.xml"/><Relationship Id="rId22" Type="http://schemas.openxmlformats.org/officeDocument/2006/relationships/font" Target="fonts/Nunito-regular.fntdata"/><Relationship Id="rId21" Type="http://schemas.openxmlformats.org/officeDocument/2006/relationships/slide" Target="slides/slide6.xml"/><Relationship Id="rId24" Type="http://schemas.openxmlformats.org/officeDocument/2006/relationships/font" Target="fonts/Nunito-italic.fntdata"/><Relationship Id="rId23" Type="http://schemas.openxmlformats.org/officeDocument/2006/relationships/font" Target="fonts/Nunito-bold.fntdata"/><Relationship Id="rId1" Type="http://schemas.openxmlformats.org/officeDocument/2006/relationships/theme" Target="theme/theme4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25" Type="http://schemas.openxmlformats.org/officeDocument/2006/relationships/font" Target="fonts/Nunito-boldItalic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Relationship Id="rId11" Type="http://schemas.openxmlformats.org/officeDocument/2006/relationships/slideMaster" Target="slideMasters/slideMaster8.xml"/><Relationship Id="rId10" Type="http://schemas.openxmlformats.org/officeDocument/2006/relationships/slideMaster" Target="slideMasters/slideMaster7.xml"/><Relationship Id="rId13" Type="http://schemas.openxmlformats.org/officeDocument/2006/relationships/slideMaster" Target="slideMasters/slideMaster10.xml"/><Relationship Id="rId12" Type="http://schemas.openxmlformats.org/officeDocument/2006/relationships/slideMaster" Target="slideMasters/slideMaster9.xml"/><Relationship Id="rId15" Type="http://schemas.openxmlformats.org/officeDocument/2006/relationships/notesMaster" Target="notesMasters/notesMaster1.xml"/><Relationship Id="rId14" Type="http://schemas.openxmlformats.org/officeDocument/2006/relationships/slideMaster" Target="slideMasters/slideMaster11.xml"/><Relationship Id="rId17" Type="http://schemas.openxmlformats.org/officeDocument/2006/relationships/slide" Target="slides/slide2.xml"/><Relationship Id="rId16" Type="http://schemas.openxmlformats.org/officeDocument/2006/relationships/slide" Target="slides/slide1.xml"/><Relationship Id="rId19" Type="http://schemas.openxmlformats.org/officeDocument/2006/relationships/slide" Target="slides/slide4.xml"/><Relationship Id="rId1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857400" y="685800"/>
            <a:ext cx="34291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514350" y="4343400"/>
            <a:ext cx="41148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:notes"/>
          <p:cNvSpPr txBox="1"/>
          <p:nvPr>
            <p:ph idx="1" type="body"/>
          </p:nvPr>
        </p:nvSpPr>
        <p:spPr>
          <a:xfrm>
            <a:off x="514350" y="4343400"/>
            <a:ext cx="41148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:notes"/>
          <p:cNvSpPr/>
          <p:nvPr>
            <p:ph idx="2" type="sldImg"/>
          </p:nvPr>
        </p:nvSpPr>
        <p:spPr>
          <a:xfrm>
            <a:off x="857400" y="685800"/>
            <a:ext cx="34291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:notes"/>
          <p:cNvSpPr txBox="1"/>
          <p:nvPr>
            <p:ph idx="1" type="body"/>
          </p:nvPr>
        </p:nvSpPr>
        <p:spPr>
          <a:xfrm>
            <a:off x="514350" y="4343400"/>
            <a:ext cx="41148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:notes"/>
          <p:cNvSpPr/>
          <p:nvPr>
            <p:ph idx="2" type="sldImg"/>
          </p:nvPr>
        </p:nvSpPr>
        <p:spPr>
          <a:xfrm>
            <a:off x="857400" y="685800"/>
            <a:ext cx="34291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:notes"/>
          <p:cNvSpPr txBox="1"/>
          <p:nvPr>
            <p:ph idx="1" type="body"/>
          </p:nvPr>
        </p:nvSpPr>
        <p:spPr>
          <a:xfrm>
            <a:off x="514350" y="4343400"/>
            <a:ext cx="41148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3:notes"/>
          <p:cNvSpPr/>
          <p:nvPr>
            <p:ph idx="2" type="sldImg"/>
          </p:nvPr>
        </p:nvSpPr>
        <p:spPr>
          <a:xfrm>
            <a:off x="857400" y="685800"/>
            <a:ext cx="34291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:notes"/>
          <p:cNvSpPr txBox="1"/>
          <p:nvPr>
            <p:ph idx="1" type="body"/>
          </p:nvPr>
        </p:nvSpPr>
        <p:spPr>
          <a:xfrm>
            <a:off x="514350" y="4343400"/>
            <a:ext cx="41148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4:notes"/>
          <p:cNvSpPr/>
          <p:nvPr>
            <p:ph idx="2" type="sldImg"/>
          </p:nvPr>
        </p:nvSpPr>
        <p:spPr>
          <a:xfrm>
            <a:off x="857400" y="685800"/>
            <a:ext cx="34291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5:notes"/>
          <p:cNvSpPr txBox="1"/>
          <p:nvPr>
            <p:ph idx="1" type="body"/>
          </p:nvPr>
        </p:nvSpPr>
        <p:spPr>
          <a:xfrm>
            <a:off x="514350" y="4343400"/>
            <a:ext cx="41148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5:notes"/>
          <p:cNvSpPr/>
          <p:nvPr>
            <p:ph idx="2" type="sldImg"/>
          </p:nvPr>
        </p:nvSpPr>
        <p:spPr>
          <a:xfrm>
            <a:off x="857400" y="685800"/>
            <a:ext cx="34291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:notes"/>
          <p:cNvSpPr txBox="1"/>
          <p:nvPr>
            <p:ph idx="1" type="body"/>
          </p:nvPr>
        </p:nvSpPr>
        <p:spPr>
          <a:xfrm>
            <a:off x="514350" y="4343400"/>
            <a:ext cx="41148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6:notes"/>
          <p:cNvSpPr/>
          <p:nvPr>
            <p:ph idx="2" type="sldImg"/>
          </p:nvPr>
        </p:nvSpPr>
        <p:spPr>
          <a:xfrm>
            <a:off x="857400" y="685800"/>
            <a:ext cx="34291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"/>
          <p:cNvSpPr txBox="1"/>
          <p:nvPr>
            <p:ph type="ctrTitle"/>
          </p:nvPr>
        </p:nvSpPr>
        <p:spPr>
          <a:xfrm>
            <a:off x="1858645" y="1822450"/>
            <a:ext cx="5361940" cy="144907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645" y="3413125"/>
            <a:ext cx="5361940" cy="523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_ONLY" type="objOnly">
  <p:cSld name="OBJECT_ONLY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0"/>
          <p:cNvSpPr txBox="1"/>
          <p:nvPr>
            <p:ph idx="1" type="body"/>
          </p:nvPr>
        </p:nvSpPr>
        <p:spPr>
          <a:xfrm>
            <a:off x="327660" y="4163060"/>
            <a:ext cx="7415530" cy="60579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</a:lstStyle>
          <a:p/>
        </p:txBody>
      </p:sp>
      <p:sp>
        <p:nvSpPr>
          <p:cNvPr id="146" name="Google Shape;146;p20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_NUMBER" type="objOnly">
  <p:cSld name="OBJECT_ONLY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2"/>
          <p:cNvSpPr txBox="1"/>
          <p:nvPr>
            <p:ph hasCustomPrompt="1" type="title"/>
          </p:nvPr>
        </p:nvSpPr>
        <p:spPr>
          <a:xfrm>
            <a:off x="1385570" y="1383665"/>
            <a:ext cx="6372860" cy="1380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Font typeface="Arial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2" name="Google Shape;162;p22"/>
          <p:cNvSpPr txBox="1"/>
          <p:nvPr>
            <p:ph idx="1" type="body"/>
          </p:nvPr>
        </p:nvSpPr>
        <p:spPr>
          <a:xfrm>
            <a:off x="1385570" y="2863850"/>
            <a:ext cx="637286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1pPr>
            <a:lvl2pPr indent="-3175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2pPr>
            <a:lvl3pPr indent="-3175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3pPr>
            <a:lvl4pPr indent="-3175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4pPr>
            <a:lvl5pPr indent="-3175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5pPr>
            <a:lvl6pPr indent="-317500" lvl="5" marL="2743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6pPr>
            <a:lvl7pPr indent="-317500" lvl="6" marL="3200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7pPr>
            <a:lvl8pPr indent="-317500" lvl="7" marL="3657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8pPr>
            <a:lvl9pPr indent="-317500" lvl="8" marL="4114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9pPr>
          </a:lstStyle>
          <a:p/>
        </p:txBody>
      </p:sp>
      <p:sp>
        <p:nvSpPr>
          <p:cNvPr id="163" name="Google Shape;163;p22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BODY" type="tx">
  <p:cSld name="TITLE_AND_BOD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 txBox="1"/>
          <p:nvPr>
            <p:ph type="title"/>
          </p:nvPr>
        </p:nvSpPr>
        <p:spPr>
          <a:xfrm>
            <a:off x="819150" y="845185"/>
            <a:ext cx="7505700" cy="9550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819150" y="1990725"/>
            <a:ext cx="7505700" cy="2448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2pPr>
            <a:lvl3pPr indent="-3175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5pPr>
            <a:lvl6pPr indent="-3175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6pPr>
            <a:lvl7pPr indent="-3175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7pPr>
            <a:lvl8pPr indent="-3175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8pPr>
            <a:lvl9pPr indent="-3175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HEADER" type="secHead">
  <p:cSld name="SECTION_HEADER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 txBox="1"/>
          <p:nvPr>
            <p:ph type="title"/>
          </p:nvPr>
        </p:nvSpPr>
        <p:spPr>
          <a:xfrm>
            <a:off x="1888490" y="1745615"/>
            <a:ext cx="5377815" cy="164719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9" name="Google Shape;69;p8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TWO_COLUMNS" type="twoColTx">
  <p:cSld name="TITLE_AND_TWO_COLUMN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 txBox="1"/>
          <p:nvPr>
            <p:ph type="title"/>
          </p:nvPr>
        </p:nvSpPr>
        <p:spPr>
          <a:xfrm>
            <a:off x="819150" y="845185"/>
            <a:ext cx="7505700" cy="9550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9" name="Google Shape;79;p10"/>
          <p:cNvSpPr txBox="1"/>
          <p:nvPr>
            <p:ph idx="1" type="body"/>
          </p:nvPr>
        </p:nvSpPr>
        <p:spPr>
          <a:xfrm>
            <a:off x="819150" y="1990725"/>
            <a:ext cx="3686175" cy="2448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2pPr>
            <a:lvl3pPr indent="-3175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5pPr>
            <a:lvl6pPr indent="-3175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6pPr>
            <a:lvl7pPr indent="-3175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7pPr>
            <a:lvl8pPr indent="-3175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8pPr>
            <a:lvl9pPr indent="-3175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9pPr>
          </a:lstStyle>
          <a:p/>
        </p:txBody>
      </p:sp>
      <p:sp>
        <p:nvSpPr>
          <p:cNvPr id="80" name="Google Shape;80;p10"/>
          <p:cNvSpPr txBox="1"/>
          <p:nvPr>
            <p:ph idx="2" type="body"/>
          </p:nvPr>
        </p:nvSpPr>
        <p:spPr>
          <a:xfrm>
            <a:off x="4638675" y="1990725"/>
            <a:ext cx="3686175" cy="2448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2pPr>
            <a:lvl3pPr indent="-3175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5pPr>
            <a:lvl6pPr indent="-3175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6pPr>
            <a:lvl7pPr indent="-3175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7pPr>
            <a:lvl8pPr indent="-3175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8pPr>
            <a:lvl9pPr indent="-3175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9pPr>
          </a:lstStyle>
          <a:p/>
        </p:txBody>
      </p:sp>
      <p:sp>
        <p:nvSpPr>
          <p:cNvPr id="81" name="Google Shape;81;p10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ONLY" type="titleOnly">
  <p:cSld name="TITLE_ONLY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 txBox="1"/>
          <p:nvPr>
            <p:ph type="title"/>
          </p:nvPr>
        </p:nvSpPr>
        <p:spPr>
          <a:xfrm>
            <a:off x="819150" y="845185"/>
            <a:ext cx="7505700" cy="9550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91" name="Google Shape;91;p12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_COLUMN_TEXT" type="objOnly">
  <p:cSld name="OBJECT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>
            <p:ph type="title"/>
          </p:nvPr>
        </p:nvSpPr>
        <p:spPr>
          <a:xfrm>
            <a:off x="819150" y="845185"/>
            <a:ext cx="3709670" cy="138366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1" name="Google Shape;101;p14"/>
          <p:cNvSpPr txBox="1"/>
          <p:nvPr>
            <p:ph idx="1" type="body"/>
          </p:nvPr>
        </p:nvSpPr>
        <p:spPr>
          <a:xfrm>
            <a:off x="830580" y="2319020"/>
            <a:ext cx="3709670" cy="212026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2pPr>
            <a:lvl3pPr indent="-3175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5pPr>
            <a:lvl6pPr indent="-3175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6pPr>
            <a:lvl7pPr indent="-3175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7pPr>
            <a:lvl8pPr indent="-3175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8pPr>
            <a:lvl9pPr indent="-3175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_POINT" type="objOnly">
  <p:cSld name="OBJECT_ONLY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/>
          <p:nvPr>
            <p:ph type="title"/>
          </p:nvPr>
        </p:nvSpPr>
        <p:spPr>
          <a:xfrm>
            <a:off x="1393825" y="1301115"/>
            <a:ext cx="6367145" cy="253936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124" name="Google Shape;124;p16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TITLE_AND_DESCRIPTION" type="objOnly">
  <p:cSld name="OBJECT_ONLY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/>
          <p:nvPr>
            <p:ph type="title"/>
          </p:nvPr>
        </p:nvSpPr>
        <p:spPr>
          <a:xfrm>
            <a:off x="819150" y="845185"/>
            <a:ext cx="6424295" cy="70548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34" name="Google Shape;134;p18"/>
          <p:cNvSpPr txBox="1"/>
          <p:nvPr>
            <p:ph idx="1" type="subTitle"/>
          </p:nvPr>
        </p:nvSpPr>
        <p:spPr>
          <a:xfrm>
            <a:off x="819150" y="1550670"/>
            <a:ext cx="5860415" cy="3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5" name="Google Shape;135;p18"/>
          <p:cNvSpPr txBox="1"/>
          <p:nvPr>
            <p:ph idx="2" type="body"/>
          </p:nvPr>
        </p:nvSpPr>
        <p:spPr>
          <a:xfrm>
            <a:off x="819150" y="2466975"/>
            <a:ext cx="5860415" cy="20961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2pPr>
            <a:lvl3pPr indent="-3175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5pPr>
            <a:lvl6pPr indent="-3175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6pPr>
            <a:lvl7pPr indent="-3175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7pPr>
            <a:lvl8pPr indent="-3175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8pPr>
            <a:lvl9pPr indent="-3175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4.xml"/></Relationships>
</file>

<file path=ppt/slideMasters/_rels/slideMaster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8.xml"/></Relationships>
</file>

<file path=ppt/slideMasters/_rels/slideMaster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1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5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9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7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11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1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2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10.xml"/></Relationships>
</file>

<file path=ppt/slideMasters/_rels/slideMaster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63EF5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150" y="1152525"/>
            <a:ext cx="8521700" cy="33924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/>
          <p:nvPr/>
        </p:nvSpPr>
        <p:spPr>
          <a:xfrm>
            <a:off x="0" y="2824162"/>
            <a:ext cx="7370762" cy="2319337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1"/>
          <p:cNvSpPr/>
          <p:nvPr/>
        </p:nvSpPr>
        <p:spPr>
          <a:xfrm flipH="1">
            <a:off x="3581400" y="1550987"/>
            <a:ext cx="5562600" cy="3592512"/>
          </a:xfrm>
          <a:prstGeom prst="rtTriangle">
            <a:avLst/>
          </a:prstGeom>
          <a:solidFill>
            <a:srgbClr val="C4A1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>
            <a:off x="5057775" y="0"/>
            <a:ext cx="4086225" cy="2052637"/>
          </a:xfrm>
          <a:prstGeom prst="rtTriangle">
            <a:avLst/>
          </a:prstGeom>
          <a:solidFill>
            <a:srgbClr val="233A4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/>
          <p:nvPr/>
        </p:nvSpPr>
        <p:spPr>
          <a:xfrm>
            <a:off x="203200" y="206375"/>
            <a:ext cx="8737600" cy="47323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sx="100999" sy="100999">
              <a:srgbClr val="000000">
                <a:alpha val="39607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" name="Google Shape;12;p1"/>
          <p:cNvGrpSpPr/>
          <p:nvPr/>
        </p:nvGrpSpPr>
        <p:grpSpPr>
          <a:xfrm>
            <a:off x="254000" y="0"/>
            <a:ext cx="2251075" cy="1044575"/>
            <a:chOff x="160" y="0"/>
            <a:chExt cx="1418" cy="658"/>
          </a:xfrm>
        </p:grpSpPr>
        <p:sp>
          <p:nvSpPr>
            <p:cNvPr id="13" name="Google Shape;13;p1"/>
            <p:cNvSpPr/>
            <p:nvPr/>
          </p:nvSpPr>
          <p:spPr>
            <a:xfrm>
              <a:off x="481" y="0"/>
              <a:ext cx="1097" cy="658"/>
            </a:xfrm>
            <a:prstGeom prst="parallelogram">
              <a:avLst>
                <a:gd fmla="val 19867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321" y="0"/>
              <a:ext cx="1097" cy="658"/>
            </a:xfrm>
            <a:prstGeom prst="parallelogram">
              <a:avLst>
                <a:gd fmla="val 19848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160" y="0"/>
              <a:ext cx="1097" cy="658"/>
            </a:xfrm>
            <a:prstGeom prst="parallelogram">
              <a:avLst>
                <a:gd fmla="val 19867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" name="Google Shape;16;p1"/>
          <p:cNvGrpSpPr/>
          <p:nvPr/>
        </p:nvGrpSpPr>
        <p:grpSpPr>
          <a:xfrm>
            <a:off x="904875" y="0"/>
            <a:ext cx="2251075" cy="1044575"/>
            <a:chOff x="570" y="0"/>
            <a:chExt cx="1418" cy="658"/>
          </a:xfrm>
        </p:grpSpPr>
        <p:sp>
          <p:nvSpPr>
            <p:cNvPr id="17" name="Google Shape;17;p1"/>
            <p:cNvSpPr/>
            <p:nvPr/>
          </p:nvSpPr>
          <p:spPr>
            <a:xfrm>
              <a:off x="891" y="0"/>
              <a:ext cx="1097" cy="658"/>
            </a:xfrm>
            <a:prstGeom prst="parallelogram">
              <a:avLst>
                <a:gd fmla="val 19848" name="adj"/>
              </a:avLst>
            </a:prstGeom>
            <a:solidFill>
              <a:srgbClr val="163E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730" y="0"/>
              <a:ext cx="1097" cy="658"/>
            </a:xfrm>
            <a:prstGeom prst="parallelogram">
              <a:avLst>
                <a:gd fmla="val 19867" name="adj"/>
              </a:avLst>
            </a:prstGeom>
            <a:solidFill>
              <a:srgbClr val="163E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570" y="0"/>
              <a:ext cx="1097" cy="658"/>
            </a:xfrm>
            <a:prstGeom prst="parallelogram">
              <a:avLst>
                <a:gd fmla="val 19848" name="adj"/>
              </a:avLst>
            </a:prstGeom>
            <a:solidFill>
              <a:srgbClr val="163E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" name="Google Shape;20;p1"/>
          <p:cNvGrpSpPr/>
          <p:nvPr/>
        </p:nvGrpSpPr>
        <p:grpSpPr>
          <a:xfrm>
            <a:off x="7058025" y="4762"/>
            <a:ext cx="1851025" cy="752475"/>
            <a:chOff x="4446" y="3"/>
            <a:chExt cx="1166" cy="474"/>
          </a:xfrm>
        </p:grpSpPr>
        <p:sp>
          <p:nvSpPr>
            <p:cNvPr id="21" name="Google Shape;21;p1"/>
            <p:cNvSpPr/>
            <p:nvPr/>
          </p:nvSpPr>
          <p:spPr>
            <a:xfrm>
              <a:off x="4825" y="3"/>
              <a:ext cx="787" cy="474"/>
            </a:xfrm>
            <a:prstGeom prst="parallelogram">
              <a:avLst>
                <a:gd fmla="val 20557" name="adj"/>
              </a:avLst>
            </a:prstGeom>
            <a:solidFill>
              <a:srgbClr val="233A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4635" y="3"/>
              <a:ext cx="787" cy="474"/>
            </a:xfrm>
            <a:prstGeom prst="parallelogram">
              <a:avLst>
                <a:gd fmla="val 20557" name="adj"/>
              </a:avLst>
            </a:prstGeom>
            <a:solidFill>
              <a:srgbClr val="233A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4446" y="3"/>
              <a:ext cx="787" cy="474"/>
            </a:xfrm>
            <a:prstGeom prst="parallelogram">
              <a:avLst>
                <a:gd fmla="val 20530" name="adj"/>
              </a:avLst>
            </a:prstGeom>
            <a:solidFill>
              <a:srgbClr val="233A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" name="Google Shape;24;p1"/>
          <p:cNvGrpSpPr/>
          <p:nvPr/>
        </p:nvGrpSpPr>
        <p:grpSpPr>
          <a:xfrm>
            <a:off x="6553200" y="4217987"/>
            <a:ext cx="2390775" cy="928690"/>
            <a:chOff x="4128" y="2657"/>
            <a:chExt cx="1505" cy="584"/>
          </a:xfrm>
        </p:grpSpPr>
        <p:sp>
          <p:nvSpPr>
            <p:cNvPr id="25" name="Google Shape;25;p1"/>
            <p:cNvSpPr/>
            <p:nvPr/>
          </p:nvSpPr>
          <p:spPr>
            <a:xfrm>
              <a:off x="4617" y="2657"/>
              <a:ext cx="1016" cy="584"/>
            </a:xfrm>
            <a:prstGeom prst="parallelogram">
              <a:avLst>
                <a:gd fmla="val 19602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4372" y="2657"/>
              <a:ext cx="1016" cy="584"/>
            </a:xfrm>
            <a:prstGeom prst="parallelogram">
              <a:avLst>
                <a:gd fmla="val 19602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4128" y="2657"/>
              <a:ext cx="1016" cy="584"/>
            </a:xfrm>
            <a:prstGeom prst="parallelogram">
              <a:avLst>
                <a:gd fmla="val 19602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" name="Google Shape;28;p1"/>
          <p:cNvGrpSpPr/>
          <p:nvPr/>
        </p:nvGrpSpPr>
        <p:grpSpPr>
          <a:xfrm>
            <a:off x="198437" y="4054475"/>
            <a:ext cx="2795587" cy="1084262"/>
            <a:chOff x="125" y="2554"/>
            <a:chExt cx="1761" cy="683"/>
          </a:xfrm>
        </p:grpSpPr>
        <p:sp>
          <p:nvSpPr>
            <p:cNvPr id="29" name="Google Shape;29;p1"/>
            <p:cNvSpPr/>
            <p:nvPr/>
          </p:nvSpPr>
          <p:spPr>
            <a:xfrm>
              <a:off x="698" y="2554"/>
              <a:ext cx="1188" cy="683"/>
            </a:xfrm>
            <a:prstGeom prst="parallelogram">
              <a:avLst>
                <a:gd fmla="val 19618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412" y="2554"/>
              <a:ext cx="1188" cy="683"/>
            </a:xfrm>
            <a:prstGeom prst="parallelogram">
              <a:avLst>
                <a:gd fmla="val 196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125" y="2554"/>
              <a:ext cx="1188" cy="683"/>
            </a:xfrm>
            <a:prstGeom prst="parallelogram">
              <a:avLst>
                <a:gd fmla="val 19618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" name="Google Shape;32;p1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>
            <a:off x="311150" y="1152525"/>
            <a:ext cx="8521700" cy="33924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/>
        </p:txBody>
      </p:sp>
      <p:sp>
        <p:nvSpPr>
          <p:cNvPr id="140" name="Google Shape;140;p19"/>
          <p:cNvSpPr/>
          <p:nvPr/>
        </p:nvSpPr>
        <p:spPr>
          <a:xfrm>
            <a:off x="0" y="2824162"/>
            <a:ext cx="7370762" cy="2319337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9"/>
          <p:cNvSpPr/>
          <p:nvPr/>
        </p:nvSpPr>
        <p:spPr>
          <a:xfrm flipH="1">
            <a:off x="3581400" y="1550987"/>
            <a:ext cx="5562600" cy="3592512"/>
          </a:xfrm>
          <a:prstGeom prst="rtTriangle">
            <a:avLst/>
          </a:prstGeom>
          <a:solidFill>
            <a:srgbClr val="233A4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9"/>
          <p:cNvSpPr txBox="1"/>
          <p:nvPr/>
        </p:nvSpPr>
        <p:spPr>
          <a:xfrm>
            <a:off x="203200" y="206375"/>
            <a:ext cx="8737600" cy="47323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sx="100999" sy="100999">
              <a:srgbClr val="000000">
                <a:alpha val="39607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9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4A15A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 txBox="1"/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9" name="Google Shape;149;p21"/>
          <p:cNvSpPr txBox="1"/>
          <p:nvPr>
            <p:ph idx="1" type="body"/>
          </p:nvPr>
        </p:nvSpPr>
        <p:spPr>
          <a:xfrm>
            <a:off x="311150" y="1152525"/>
            <a:ext cx="8521700" cy="33924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0" name="Google Shape;150;p21"/>
          <p:cNvSpPr/>
          <p:nvPr/>
        </p:nvSpPr>
        <p:spPr>
          <a:xfrm flipH="1">
            <a:off x="5568950" y="2833687"/>
            <a:ext cx="3575050" cy="2309812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1" name="Google Shape;151;p21"/>
          <p:cNvGrpSpPr/>
          <p:nvPr/>
        </p:nvGrpSpPr>
        <p:grpSpPr>
          <a:xfrm>
            <a:off x="5959475" y="4119562"/>
            <a:ext cx="2520950" cy="1027115"/>
            <a:chOff x="3754" y="2595"/>
            <a:chExt cx="1588" cy="646"/>
          </a:xfrm>
        </p:grpSpPr>
        <p:sp>
          <p:nvSpPr>
            <p:cNvPr id="152" name="Google Shape;152;p21"/>
            <p:cNvSpPr/>
            <p:nvPr/>
          </p:nvSpPr>
          <p:spPr>
            <a:xfrm>
              <a:off x="4270" y="2595"/>
              <a:ext cx="1072" cy="646"/>
            </a:xfrm>
            <a:prstGeom prst="parallelogram">
              <a:avLst>
                <a:gd fmla="val 20552" name="adj"/>
              </a:avLst>
            </a:prstGeom>
            <a:solidFill>
              <a:srgbClr val="C4A1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21"/>
            <p:cNvSpPr/>
            <p:nvPr/>
          </p:nvSpPr>
          <p:spPr>
            <a:xfrm>
              <a:off x="4012" y="2595"/>
              <a:ext cx="1072" cy="646"/>
            </a:xfrm>
            <a:prstGeom prst="parallelogram">
              <a:avLst>
                <a:gd fmla="val 20552" name="adj"/>
              </a:avLst>
            </a:prstGeom>
            <a:solidFill>
              <a:srgbClr val="C4A1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21"/>
            <p:cNvSpPr/>
            <p:nvPr/>
          </p:nvSpPr>
          <p:spPr>
            <a:xfrm>
              <a:off x="3754" y="2595"/>
              <a:ext cx="1072" cy="646"/>
            </a:xfrm>
            <a:prstGeom prst="parallelogram">
              <a:avLst>
                <a:gd fmla="val 20552" name="adj"/>
              </a:avLst>
            </a:prstGeom>
            <a:solidFill>
              <a:srgbClr val="C4A1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5" name="Google Shape;155;p21"/>
          <p:cNvGrpSpPr/>
          <p:nvPr/>
        </p:nvGrpSpPr>
        <p:grpSpPr>
          <a:xfrm>
            <a:off x="198437" y="0"/>
            <a:ext cx="2795587" cy="1082675"/>
            <a:chOff x="125" y="0"/>
            <a:chExt cx="1761" cy="682"/>
          </a:xfrm>
        </p:grpSpPr>
        <p:sp>
          <p:nvSpPr>
            <p:cNvPr id="156" name="Google Shape;156;p21"/>
            <p:cNvSpPr/>
            <p:nvPr/>
          </p:nvSpPr>
          <p:spPr>
            <a:xfrm>
              <a:off x="698" y="0"/>
              <a:ext cx="1188" cy="682"/>
            </a:xfrm>
            <a:prstGeom prst="parallelogram">
              <a:avLst>
                <a:gd fmla="val 19600" name="adj"/>
              </a:avLst>
            </a:prstGeom>
            <a:solidFill>
              <a:srgbClr val="233A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21"/>
            <p:cNvSpPr/>
            <p:nvPr/>
          </p:nvSpPr>
          <p:spPr>
            <a:xfrm>
              <a:off x="412" y="0"/>
              <a:ext cx="1188" cy="682"/>
            </a:xfrm>
            <a:prstGeom prst="parallelogram">
              <a:avLst>
                <a:gd fmla="val 19600" name="adj"/>
              </a:avLst>
            </a:prstGeom>
            <a:solidFill>
              <a:srgbClr val="233A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1"/>
            <p:cNvSpPr/>
            <p:nvPr/>
          </p:nvSpPr>
          <p:spPr>
            <a:xfrm>
              <a:off x="125" y="0"/>
              <a:ext cx="1188" cy="682"/>
            </a:xfrm>
            <a:prstGeom prst="parallelogram">
              <a:avLst>
                <a:gd fmla="val 19600" name="adj"/>
              </a:avLst>
            </a:prstGeom>
            <a:solidFill>
              <a:srgbClr val="233A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9" name="Google Shape;159;p21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3A44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 txBox="1"/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9" name="Google Shape;39;p3"/>
          <p:cNvSpPr txBox="1"/>
          <p:nvPr>
            <p:ph idx="1" type="body"/>
          </p:nvPr>
        </p:nvSpPr>
        <p:spPr>
          <a:xfrm>
            <a:off x="311150" y="1152525"/>
            <a:ext cx="8521700" cy="33924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3"/>
          <p:cNvSpPr/>
          <p:nvPr/>
        </p:nvSpPr>
        <p:spPr>
          <a:xfrm flipH="1">
            <a:off x="3581400" y="1550987"/>
            <a:ext cx="5562600" cy="3592512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3"/>
          <p:cNvSpPr/>
          <p:nvPr/>
        </p:nvSpPr>
        <p:spPr>
          <a:xfrm>
            <a:off x="0" y="2824162"/>
            <a:ext cx="7370762" cy="2319337"/>
          </a:xfrm>
          <a:prstGeom prst="rtTriangle">
            <a:avLst/>
          </a:prstGeom>
          <a:solidFill>
            <a:srgbClr val="C4A1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3"/>
          <p:cNvSpPr txBox="1"/>
          <p:nvPr/>
        </p:nvSpPr>
        <p:spPr>
          <a:xfrm>
            <a:off x="203200" y="206375"/>
            <a:ext cx="8737600" cy="47323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sx="100999" sy="100999">
              <a:srgbClr val="000000">
                <a:alpha val="39607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3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rgbClr val="FFFFFF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"/>
          <p:cNvSpPr txBox="1"/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0" name="Google Shape;50;p5"/>
          <p:cNvSpPr txBox="1"/>
          <p:nvPr>
            <p:ph idx="1" type="body"/>
          </p:nvPr>
        </p:nvSpPr>
        <p:spPr>
          <a:xfrm>
            <a:off x="311150" y="1152525"/>
            <a:ext cx="8521700" cy="33924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5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0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4A15A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/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7"/>
          <p:cNvSpPr txBox="1"/>
          <p:nvPr>
            <p:ph idx="1" type="body"/>
          </p:nvPr>
        </p:nvSpPr>
        <p:spPr>
          <a:xfrm>
            <a:off x="311150" y="1152525"/>
            <a:ext cx="8521700" cy="33924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7"/>
          <p:cNvSpPr/>
          <p:nvPr/>
        </p:nvSpPr>
        <p:spPr>
          <a:xfrm flipH="1">
            <a:off x="4756150" y="2308225"/>
            <a:ext cx="4387850" cy="2835275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8" name="Google Shape;58;p7"/>
          <p:cNvGrpSpPr/>
          <p:nvPr/>
        </p:nvGrpSpPr>
        <p:grpSpPr>
          <a:xfrm>
            <a:off x="5594350" y="3960812"/>
            <a:ext cx="2911475" cy="1182687"/>
            <a:chOff x="3524" y="2495"/>
            <a:chExt cx="1833" cy="745"/>
          </a:xfrm>
        </p:grpSpPr>
        <p:sp>
          <p:nvSpPr>
            <p:cNvPr id="59" name="Google Shape;59;p7"/>
            <p:cNvSpPr/>
            <p:nvPr/>
          </p:nvSpPr>
          <p:spPr>
            <a:xfrm>
              <a:off x="4120" y="2495"/>
              <a:ext cx="1237" cy="745"/>
            </a:xfrm>
            <a:prstGeom prst="parallelogram">
              <a:avLst>
                <a:gd fmla="val 20552" name="adj"/>
              </a:avLst>
            </a:prstGeom>
            <a:solidFill>
              <a:srgbClr val="C4A1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7"/>
            <p:cNvSpPr/>
            <p:nvPr/>
          </p:nvSpPr>
          <p:spPr>
            <a:xfrm>
              <a:off x="3822" y="2495"/>
              <a:ext cx="1237" cy="745"/>
            </a:xfrm>
            <a:prstGeom prst="parallelogram">
              <a:avLst>
                <a:gd fmla="val 20552" name="adj"/>
              </a:avLst>
            </a:prstGeom>
            <a:solidFill>
              <a:srgbClr val="C4A1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7"/>
            <p:cNvSpPr/>
            <p:nvPr/>
          </p:nvSpPr>
          <p:spPr>
            <a:xfrm>
              <a:off x="3524" y="2495"/>
              <a:ext cx="1237" cy="745"/>
            </a:xfrm>
            <a:prstGeom prst="parallelogram">
              <a:avLst>
                <a:gd fmla="val 20552" name="adj"/>
              </a:avLst>
            </a:prstGeom>
            <a:solidFill>
              <a:srgbClr val="C4A1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" name="Google Shape;62;p7"/>
          <p:cNvGrpSpPr/>
          <p:nvPr/>
        </p:nvGrpSpPr>
        <p:grpSpPr>
          <a:xfrm>
            <a:off x="198437" y="0"/>
            <a:ext cx="2795587" cy="1082675"/>
            <a:chOff x="125" y="0"/>
            <a:chExt cx="1761" cy="682"/>
          </a:xfrm>
        </p:grpSpPr>
        <p:sp>
          <p:nvSpPr>
            <p:cNvPr id="63" name="Google Shape;63;p7"/>
            <p:cNvSpPr/>
            <p:nvPr/>
          </p:nvSpPr>
          <p:spPr>
            <a:xfrm>
              <a:off x="698" y="0"/>
              <a:ext cx="1188" cy="682"/>
            </a:xfrm>
            <a:prstGeom prst="parallelogram">
              <a:avLst>
                <a:gd fmla="val 19600" name="adj"/>
              </a:avLst>
            </a:prstGeom>
            <a:solidFill>
              <a:srgbClr val="233A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7"/>
            <p:cNvSpPr/>
            <p:nvPr/>
          </p:nvSpPr>
          <p:spPr>
            <a:xfrm>
              <a:off x="412" y="0"/>
              <a:ext cx="1188" cy="682"/>
            </a:xfrm>
            <a:prstGeom prst="parallelogram">
              <a:avLst>
                <a:gd fmla="val 19600" name="adj"/>
              </a:avLst>
            </a:prstGeom>
            <a:solidFill>
              <a:srgbClr val="233A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7"/>
            <p:cNvSpPr/>
            <p:nvPr/>
          </p:nvSpPr>
          <p:spPr>
            <a:xfrm>
              <a:off x="125" y="0"/>
              <a:ext cx="1188" cy="682"/>
            </a:xfrm>
            <a:prstGeom prst="parallelogram">
              <a:avLst>
                <a:gd fmla="val 19600" name="adj"/>
              </a:avLst>
            </a:prstGeom>
            <a:solidFill>
              <a:srgbClr val="233A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" name="Google Shape;66;p7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3A44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/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2" name="Google Shape;72;p9"/>
          <p:cNvSpPr txBox="1"/>
          <p:nvPr>
            <p:ph idx="1" type="body"/>
          </p:nvPr>
        </p:nvSpPr>
        <p:spPr>
          <a:xfrm>
            <a:off x="311150" y="1152525"/>
            <a:ext cx="8521700" cy="33924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9"/>
          <p:cNvSpPr/>
          <p:nvPr/>
        </p:nvSpPr>
        <p:spPr>
          <a:xfrm flipH="1">
            <a:off x="3581400" y="1550987"/>
            <a:ext cx="5562600" cy="3592512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9"/>
          <p:cNvSpPr/>
          <p:nvPr/>
        </p:nvSpPr>
        <p:spPr>
          <a:xfrm>
            <a:off x="0" y="2824162"/>
            <a:ext cx="7370762" cy="2319337"/>
          </a:xfrm>
          <a:prstGeom prst="rtTriangle">
            <a:avLst/>
          </a:prstGeom>
          <a:solidFill>
            <a:srgbClr val="C4A1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9"/>
          <p:cNvSpPr txBox="1"/>
          <p:nvPr/>
        </p:nvSpPr>
        <p:spPr>
          <a:xfrm>
            <a:off x="203200" y="206375"/>
            <a:ext cx="8737600" cy="47323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sx="100999" sy="100999">
              <a:srgbClr val="000000">
                <a:alpha val="39607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9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3A44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/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4" name="Google Shape;84;p11"/>
          <p:cNvSpPr txBox="1"/>
          <p:nvPr>
            <p:ph idx="1" type="body"/>
          </p:nvPr>
        </p:nvSpPr>
        <p:spPr>
          <a:xfrm>
            <a:off x="311150" y="1152525"/>
            <a:ext cx="8521700" cy="33924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11"/>
          <p:cNvSpPr/>
          <p:nvPr/>
        </p:nvSpPr>
        <p:spPr>
          <a:xfrm flipH="1">
            <a:off x="3581400" y="1550987"/>
            <a:ext cx="5562600" cy="3592512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1"/>
          <p:cNvSpPr/>
          <p:nvPr/>
        </p:nvSpPr>
        <p:spPr>
          <a:xfrm>
            <a:off x="0" y="2824162"/>
            <a:ext cx="7370762" cy="2319337"/>
          </a:xfrm>
          <a:prstGeom prst="rtTriangle">
            <a:avLst/>
          </a:prstGeom>
          <a:solidFill>
            <a:srgbClr val="C4A1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1"/>
          <p:cNvSpPr txBox="1"/>
          <p:nvPr/>
        </p:nvSpPr>
        <p:spPr>
          <a:xfrm>
            <a:off x="203200" y="206375"/>
            <a:ext cx="8737600" cy="47323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sx="100999" sy="100999">
              <a:srgbClr val="000000">
                <a:alpha val="39607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1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4A15A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4" name="Google Shape;94;p13"/>
          <p:cNvSpPr txBox="1"/>
          <p:nvPr>
            <p:ph idx="1" type="body"/>
          </p:nvPr>
        </p:nvSpPr>
        <p:spPr>
          <a:xfrm>
            <a:off x="311150" y="1152525"/>
            <a:ext cx="8521700" cy="33924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13"/>
          <p:cNvSpPr/>
          <p:nvPr/>
        </p:nvSpPr>
        <p:spPr>
          <a:xfrm flipH="1">
            <a:off x="3581400" y="1550987"/>
            <a:ext cx="5562600" cy="3592512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0" y="2824162"/>
            <a:ext cx="7370762" cy="2319337"/>
          </a:xfrm>
          <a:prstGeom prst="rtTriangle">
            <a:avLst/>
          </a:prstGeom>
          <a:solidFill>
            <a:srgbClr val="233A4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203200" y="206375"/>
            <a:ext cx="8737600" cy="47323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sx="100999" sy="100999">
              <a:srgbClr val="000000">
                <a:alpha val="39607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3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5" name="Google Shape;105;p15"/>
          <p:cNvSpPr txBox="1"/>
          <p:nvPr>
            <p:ph idx="1" type="body"/>
          </p:nvPr>
        </p:nvSpPr>
        <p:spPr>
          <a:xfrm>
            <a:off x="311150" y="1152525"/>
            <a:ext cx="8521700" cy="33924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p15"/>
          <p:cNvSpPr/>
          <p:nvPr/>
        </p:nvSpPr>
        <p:spPr>
          <a:xfrm>
            <a:off x="0" y="2822575"/>
            <a:ext cx="7369175" cy="2317750"/>
          </a:xfrm>
          <a:prstGeom prst="rtTriangle">
            <a:avLst/>
          </a:prstGeom>
          <a:solidFill>
            <a:srgbClr val="163EF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5"/>
          <p:cNvSpPr/>
          <p:nvPr/>
        </p:nvSpPr>
        <p:spPr>
          <a:xfrm flipH="1">
            <a:off x="3582987" y="1554162"/>
            <a:ext cx="5561012" cy="3590925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8" name="Google Shape;108;p15"/>
          <p:cNvGrpSpPr/>
          <p:nvPr/>
        </p:nvGrpSpPr>
        <p:grpSpPr>
          <a:xfrm>
            <a:off x="255587" y="0"/>
            <a:ext cx="2249489" cy="1046165"/>
            <a:chOff x="161" y="0"/>
            <a:chExt cx="1418" cy="658"/>
          </a:xfrm>
        </p:grpSpPr>
        <p:sp>
          <p:nvSpPr>
            <p:cNvPr id="109" name="Google Shape;109;p15"/>
            <p:cNvSpPr/>
            <p:nvPr/>
          </p:nvSpPr>
          <p:spPr>
            <a:xfrm>
              <a:off x="482" y="0"/>
              <a:ext cx="1097" cy="658"/>
            </a:xfrm>
            <a:prstGeom prst="parallelogram">
              <a:avLst>
                <a:gd fmla="val 19848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5"/>
            <p:cNvSpPr/>
            <p:nvPr/>
          </p:nvSpPr>
          <p:spPr>
            <a:xfrm>
              <a:off x="322" y="0"/>
              <a:ext cx="1097" cy="658"/>
            </a:xfrm>
            <a:prstGeom prst="parallelogram">
              <a:avLst>
                <a:gd fmla="val 19828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161" y="0"/>
              <a:ext cx="1097" cy="658"/>
            </a:xfrm>
            <a:prstGeom prst="parallelogram">
              <a:avLst>
                <a:gd fmla="val 19828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2" name="Google Shape;112;p15"/>
          <p:cNvSpPr txBox="1"/>
          <p:nvPr/>
        </p:nvSpPr>
        <p:spPr>
          <a:xfrm>
            <a:off x="203200" y="206375"/>
            <a:ext cx="8737600" cy="47323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sx="100999" sy="100999">
              <a:srgbClr val="000000">
                <a:alpha val="39607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3" name="Google Shape;113;p15"/>
          <p:cNvGrpSpPr/>
          <p:nvPr/>
        </p:nvGrpSpPr>
        <p:grpSpPr>
          <a:xfrm>
            <a:off x="34925" y="4521200"/>
            <a:ext cx="1593850" cy="615954"/>
            <a:chOff x="22" y="2848"/>
            <a:chExt cx="1004" cy="389"/>
          </a:xfrm>
        </p:grpSpPr>
        <p:sp>
          <p:nvSpPr>
            <p:cNvPr id="114" name="Google Shape;114;p15"/>
            <p:cNvSpPr/>
            <p:nvPr/>
          </p:nvSpPr>
          <p:spPr>
            <a:xfrm>
              <a:off x="348" y="2848"/>
              <a:ext cx="678" cy="389"/>
            </a:xfrm>
            <a:prstGeom prst="parallelogram">
              <a:avLst>
                <a:gd fmla="val 19593" name="adj"/>
              </a:avLst>
            </a:prstGeom>
            <a:solidFill>
              <a:srgbClr val="163E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185" y="2848"/>
              <a:ext cx="678" cy="389"/>
            </a:xfrm>
            <a:prstGeom prst="parallelogram">
              <a:avLst>
                <a:gd fmla="val 19593" name="adj"/>
              </a:avLst>
            </a:prstGeom>
            <a:solidFill>
              <a:srgbClr val="163E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22" y="2848"/>
              <a:ext cx="678" cy="389"/>
            </a:xfrm>
            <a:prstGeom prst="parallelogram">
              <a:avLst>
                <a:gd fmla="val 19593" name="adj"/>
              </a:avLst>
            </a:prstGeom>
            <a:solidFill>
              <a:srgbClr val="163E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7" name="Google Shape;117;p15"/>
          <p:cNvGrpSpPr/>
          <p:nvPr/>
        </p:nvGrpSpPr>
        <p:grpSpPr>
          <a:xfrm>
            <a:off x="5886450" y="0"/>
            <a:ext cx="3257550" cy="1260476"/>
            <a:chOff x="3708" y="0"/>
            <a:chExt cx="2052" cy="795"/>
          </a:xfrm>
        </p:grpSpPr>
        <p:sp>
          <p:nvSpPr>
            <p:cNvPr id="118" name="Google Shape;118;p15"/>
            <p:cNvSpPr/>
            <p:nvPr/>
          </p:nvSpPr>
          <p:spPr>
            <a:xfrm>
              <a:off x="4375" y="0"/>
              <a:ext cx="1385" cy="795"/>
            </a:xfrm>
            <a:prstGeom prst="parallelogram">
              <a:avLst>
                <a:gd fmla="val 1960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5"/>
            <p:cNvSpPr/>
            <p:nvPr/>
          </p:nvSpPr>
          <p:spPr>
            <a:xfrm>
              <a:off x="4041" y="0"/>
              <a:ext cx="1385" cy="795"/>
            </a:xfrm>
            <a:prstGeom prst="parallelogram">
              <a:avLst>
                <a:gd fmla="val 1960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3708" y="0"/>
              <a:ext cx="1385" cy="795"/>
            </a:xfrm>
            <a:prstGeom prst="parallelogram">
              <a:avLst>
                <a:gd fmla="val 19588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1" name="Google Shape;121;p15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3A44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 txBox="1"/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7" name="Google Shape;127;p17"/>
          <p:cNvSpPr txBox="1"/>
          <p:nvPr>
            <p:ph idx="1" type="body"/>
          </p:nvPr>
        </p:nvSpPr>
        <p:spPr>
          <a:xfrm>
            <a:off x="311150" y="1152525"/>
            <a:ext cx="8521700" cy="33924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p17"/>
          <p:cNvSpPr/>
          <p:nvPr/>
        </p:nvSpPr>
        <p:spPr>
          <a:xfrm flipH="1">
            <a:off x="3581400" y="1550987"/>
            <a:ext cx="5562600" cy="3592512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7"/>
          <p:cNvSpPr/>
          <p:nvPr/>
        </p:nvSpPr>
        <p:spPr>
          <a:xfrm>
            <a:off x="0" y="2824162"/>
            <a:ext cx="7370762" cy="2319337"/>
          </a:xfrm>
          <a:prstGeom prst="rtTriangle">
            <a:avLst/>
          </a:prstGeom>
          <a:solidFill>
            <a:srgbClr val="C4A1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7"/>
          <p:cNvSpPr txBox="1"/>
          <p:nvPr/>
        </p:nvSpPr>
        <p:spPr>
          <a:xfrm>
            <a:off x="203200" y="206375"/>
            <a:ext cx="8737600" cy="47323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sx="100999" sy="100999">
              <a:srgbClr val="000000">
                <a:alpha val="39607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7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63EF5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 txBox="1"/>
          <p:nvPr>
            <p:ph type="ctrTitle"/>
          </p:nvPr>
        </p:nvSpPr>
        <p:spPr>
          <a:xfrm>
            <a:off x="1858962" y="1822450"/>
            <a:ext cx="5362575" cy="14493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0" i="0" lang="en-US" sz="3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أسئلة </a:t>
            </a:r>
            <a:r>
              <a:rPr lang="en-US"/>
              <a:t>ثقافية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3A44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/>
          <p:nvPr>
            <p:ph type="title"/>
          </p:nvPr>
        </p:nvSpPr>
        <p:spPr>
          <a:xfrm>
            <a:off x="1009650" y="844550"/>
            <a:ext cx="7505700" cy="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r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b="1" lang="en-US" sz="1800">
                <a:latin typeface="Calibri"/>
                <a:ea typeface="Calibri"/>
                <a:cs typeface="Calibri"/>
                <a:sym typeface="Calibri"/>
              </a:rPr>
              <a:t>اسئلة ثقافية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74" name="Google Shape;174;p24"/>
          <p:cNvSpPr txBox="1"/>
          <p:nvPr>
            <p:ph idx="1" type="body"/>
          </p:nvPr>
        </p:nvSpPr>
        <p:spPr>
          <a:xfrm>
            <a:off x="819150" y="1990725"/>
            <a:ext cx="7505700" cy="24479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تتنوع الأسئلة الثقافية لتشمل العديد من المجالات العامة, ومن خلال النقاط التالية سيتم عرض باقة متنوعة من تلك الأسئلة: 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إلى ماذا يرجع أصل جبنة البارميزان؟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إيطاليا.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اسم أكبر هضبة في العالم؟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هضبة التبت.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اسم أول امرأة حصلت على جائزة نوبل؟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ماري كوري.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في أي مكان تم افتتاح أول بنك للدم؟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في نيويورك وذلك في عام 1940م.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t/>
            </a:r>
            <a:endParaRPr b="1" sz="1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3A44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 txBox="1"/>
          <p:nvPr>
            <p:ph type="title"/>
          </p:nvPr>
        </p:nvSpPr>
        <p:spPr>
          <a:xfrm>
            <a:off x="819150" y="844550"/>
            <a:ext cx="7505700" cy="955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07916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-US" sz="1700">
                <a:latin typeface="Calibri"/>
                <a:ea typeface="Calibri"/>
                <a:cs typeface="Calibri"/>
                <a:sym typeface="Calibri"/>
              </a:rPr>
              <a:t>اسئلة ثقافية اسلامية</a:t>
            </a:r>
            <a:endParaRPr b="1" sz="1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t/>
            </a:r>
            <a:endParaRPr sz="3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t/>
            </a:r>
            <a:endParaRPr b="0" i="0" sz="3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5"/>
          <p:cNvSpPr txBox="1"/>
          <p:nvPr>
            <p:ph idx="1" type="body"/>
          </p:nvPr>
        </p:nvSpPr>
        <p:spPr>
          <a:xfrm>
            <a:off x="819150" y="1990725"/>
            <a:ext cx="7505700" cy="24479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من خلال النقاط التالية سيتم عرض مجموعة من الأسئلة الثقافية الإسلامية التي تزيد من الحصيلة الثقافية الإسلامية، وهي كما يلي: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هي الحشرة التي أمر الرسول صلى الله عليه وسلم بقتلها؟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حشرة الوزغ.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اسم الطائر الذي تكلم مع نبي الله سليمان عليه السلام؟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الهدهد.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كم عدد السجدات التي وردت في القرآن الكريم؟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15 سجدة.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اسم الصحابية التي أنزلت عليها سورة المجادلة؟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خولة بنت ثعلبة.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413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3A44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6"/>
          <p:cNvSpPr txBox="1"/>
          <p:nvPr>
            <p:ph idx="1" type="body"/>
          </p:nvPr>
        </p:nvSpPr>
        <p:spPr>
          <a:xfrm>
            <a:off x="819150" y="1990725"/>
            <a:ext cx="7505700" cy="24479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يعتبر الأمن والسلامة من الخطوات الهامة التي تضمن سلامة الإنسان من الإصابة بأي خطر، لذلك سيتم عرض مجموعة من الأسئلة عن الأمن والسلامة: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هي أهمية الأمن والسلامة؟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تساعد على التقليل من نسبة الحوادث والإصابات التي قد يتعرض لها الإنسان أثناء عمله، بالإضافة إلى أنها تحافظ على صحة النفوس.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هي طفاية الهالون؟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مطفأة يتم استخدامها في الحرائق الكهربائية.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ماذا يقصد بحارس الأمن؟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رجل الإدارة العامة للسلامة.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أهم أسباب إصابة العمل؟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الغبار الصناعي.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413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</p:txBody>
      </p:sp>
      <p:sp>
        <p:nvSpPr>
          <p:cNvPr id="186" name="Google Shape;186;p26"/>
          <p:cNvSpPr txBox="1"/>
          <p:nvPr/>
        </p:nvSpPr>
        <p:spPr>
          <a:xfrm>
            <a:off x="2838450" y="693737"/>
            <a:ext cx="3000300" cy="11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07916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-US" sz="1700">
                <a:latin typeface="Calibri"/>
                <a:ea typeface="Calibri"/>
                <a:cs typeface="Calibri"/>
                <a:sym typeface="Calibri"/>
              </a:rPr>
              <a:t>اسئلة ثقافية عن الامن والسلامة</a:t>
            </a:r>
            <a:endParaRPr b="1" sz="1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AF7B51"/>
              </a:buClr>
              <a:buSzPts val="3800"/>
              <a:buFont typeface="Nunito"/>
              <a:buNone/>
            </a:pPr>
            <a:r>
              <a:t/>
            </a:r>
            <a:endParaRPr sz="3800">
              <a:solidFill>
                <a:srgbClr val="AF7B5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3A44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7"/>
          <p:cNvSpPr txBox="1"/>
          <p:nvPr>
            <p:ph idx="1" type="body"/>
          </p:nvPr>
        </p:nvSpPr>
        <p:spPr>
          <a:xfrm>
            <a:off x="819150" y="1990725"/>
            <a:ext cx="7505700" cy="24479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الدين الإسلامي من أفضل الأديان التي أنزلها الله تعالى، والذي يحتوي على باقة متنوعة من المعلومات الثقافية، ومن بينها ما يلي: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في أي عام فرض الصيام على المسلمين؟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في السنة الثانية للهجرة.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اسم السورة التي كانت السبب في إسلام عمر بن الخطاب رضي الله عنه؟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سورة طه.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اسم آخر صحابي توفي من العشرة المبشرين بالجنة؟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سعد بن أبي وقاص رضي الله عنه.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هي آخر سورة نزلت في مكة المكرمة؟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سورة الروم.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413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</p:txBody>
      </p:sp>
      <p:sp>
        <p:nvSpPr>
          <p:cNvPr id="192" name="Google Shape;192;p27"/>
          <p:cNvSpPr txBox="1"/>
          <p:nvPr/>
        </p:nvSpPr>
        <p:spPr>
          <a:xfrm>
            <a:off x="2681287" y="593725"/>
            <a:ext cx="3781500" cy="11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07916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-US" sz="1700">
                <a:latin typeface="Calibri"/>
                <a:ea typeface="Calibri"/>
                <a:cs typeface="Calibri"/>
                <a:sym typeface="Calibri"/>
              </a:rPr>
              <a:t>اسئلة ثقافية دينية</a:t>
            </a:r>
            <a:endParaRPr b="1" sz="1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AF7B51"/>
              </a:buClr>
              <a:buSzPts val="3800"/>
              <a:buFont typeface="Nunito"/>
              <a:buNone/>
            </a:pPr>
            <a:r>
              <a:t/>
            </a:r>
            <a:endParaRPr sz="3800">
              <a:solidFill>
                <a:srgbClr val="AF7B5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3A44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8"/>
          <p:cNvSpPr txBox="1"/>
          <p:nvPr>
            <p:ph type="title"/>
          </p:nvPr>
        </p:nvSpPr>
        <p:spPr>
          <a:xfrm>
            <a:off x="819150" y="844550"/>
            <a:ext cx="7505700" cy="955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07916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b="1" lang="en-US" sz="1700">
                <a:latin typeface="Calibri"/>
                <a:ea typeface="Calibri"/>
                <a:cs typeface="Calibri"/>
                <a:sym typeface="Calibri"/>
              </a:rPr>
              <a:t>اسئلة ثقافية اجتماعية</a:t>
            </a:r>
            <a:endParaRPr/>
          </a:p>
        </p:txBody>
      </p:sp>
      <p:sp>
        <p:nvSpPr>
          <p:cNvPr id="198" name="Google Shape;198;p28"/>
          <p:cNvSpPr txBox="1"/>
          <p:nvPr>
            <p:ph idx="1" type="body"/>
          </p:nvPr>
        </p:nvSpPr>
        <p:spPr>
          <a:xfrm>
            <a:off x="819150" y="1990725"/>
            <a:ext cx="7505700" cy="24479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تعتبر الأسئلة الاجتماعية من المواد الأدبية التي تحتاج إلى القدرات الذهنية للإجابة عليها، ومن بين تلك الأسئلة ما يلي: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هي عاصمة إثيوبيا؟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أديس أبابا.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هي الدولة التي اشتهرت بالسوشي؟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اليابان.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هي اكبر قارة في العالم من حيث المساحة؟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قارة آسيا.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1" algn="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السؤال: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ما اسم أعلى شلالات في العالم؟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الجواب: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شلالات آنجل.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413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ITLE_ONLY">
  <a:themeElements>
    <a:clrScheme name="TFOffice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MAIN_POINT">
  <a:themeElements>
    <a:clrScheme name="TFOffice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TITLE_AND_TWO_COLUMNS">
  <a:themeElements>
    <a:clrScheme name="TFOffice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BIG_NUMBER">
  <a:themeElements>
    <a:clrScheme name="TFOffice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NE_COLUMN_TEXT">
  <a:themeElements>
    <a:clrScheme name="TFOffice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ECTION_TITLE_AND_DESCRIPTION">
  <a:themeElements>
    <a:clrScheme name="TFOffice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TITLE">
  <a:themeElements>
    <a:clrScheme name="TFOffice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TITLE_AND_BODY">
  <a:themeElements>
    <a:clrScheme name="TFOffice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SECTION_HEADER">
  <a:themeElements>
    <a:clrScheme name="TFOffice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CAPTION_ONLY">
  <a:themeElements>
    <a:clrScheme name="TFOffice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Shift">
  <a:themeElements>
    <a:clrScheme name="TFOffice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