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4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4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76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6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7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87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2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17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9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6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5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0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1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8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4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0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8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7978446-845F-43E5-89AC-60701B8DD973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AB2091-ED8F-4560-B6F6-1BFCE466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B24D-0FBD-0055-1D4B-BD609EF7C3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ما هو القبر الذي سار بصاحبه إلى أن أمر الله بنجاته؟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12A23-29FF-B43D-6BCE-663D9B40B8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الإجابة: حوت سيّدنا يونس عليه السّلام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3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8258-F23F-15AC-907E-97B51AAF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من هو الصّحابي الذي كان رفيق رسول الله صلّى الله عليه وسلّم في رحلة الهجرة من مكّة إلى المدينة؟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22C35-EA75-67EE-AC8D-9CE45E05A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الإجابة: سيّدنا أبو بكر الصّديق رضي الله عنه وأرضاه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0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38AD-71FD-2455-4B3A-20D9BA947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ما هي الدولة العربيّة الوحيدة التي لا يتم تنكيس أعلامها في المناسبات الرّسميّة؟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40578-746D-63EC-3DC9-7C9FF8A7C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الإجابة: المملكة العربيّة السعوديّة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1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F624-EBCC-AE75-33AF-F8F0D103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ما هو السّبب الذي يجعل عضلة القلب تعمل طِوال العُمر دون تعب؟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9076E-A99C-069C-1C47-E55E30FC8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الإجابة: السّبب هو أنّها تعمل لنصف الوقت، وترتاح في النصف الآخر خلال النّبض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2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01B8F-79E6-2B40-16CE-F351C14C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ما هو العضو في جسم الإنسان المسؤول عن الرؤية؟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45E5-9E3F-D700-8B7B-0305E5C0E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الإجابة: العيون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56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115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Ion Boardroom</vt:lpstr>
      <vt:lpstr>ما هو القبر الذي سار بصاحبه إلى أن أمر الله بنجاته؟ </vt:lpstr>
      <vt:lpstr>من هو الصّحابي الذي كان رفيق رسول الله صلّى الله عليه وسلّم في رحلة الهجرة من مكّة إلى المدينة؟ </vt:lpstr>
      <vt:lpstr>ما هي الدولة العربيّة الوحيدة التي لا يتم تنكيس أعلامها في المناسبات الرّسميّة؟</vt:lpstr>
      <vt:lpstr>ما هو السّبب الذي يجعل عضلة القلب تعمل طِوال العُمر دون تعب؟ </vt:lpstr>
      <vt:lpstr>ما هو العضو في جسم الإنسان المسؤول عن الرؤية؟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 هو القبر الذي سار بصاحبه إلى أن أمر الله بنجاته؟ </dc:title>
  <dc:creator>Cherif</dc:creator>
  <cp:lastModifiedBy>Cherif</cp:lastModifiedBy>
  <cp:revision>1</cp:revision>
  <dcterms:created xsi:type="dcterms:W3CDTF">2023-05-30T11:52:54Z</dcterms:created>
  <dcterms:modified xsi:type="dcterms:W3CDTF">2023-05-30T11:54:22Z</dcterms:modified>
</cp:coreProperties>
</file>