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8" autoAdjust="0"/>
    <p:restoredTop sz="94660"/>
  </p:normalViewPr>
  <p:slideViewPr>
    <p:cSldViewPr snapToGrid="0">
      <p:cViewPr varScale="1">
        <p:scale>
          <a:sx n="55" d="100"/>
          <a:sy n="55" d="100"/>
        </p:scale>
        <p:origin x="96" y="4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8448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421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87636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4646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379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876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293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71724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599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661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759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401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9194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8887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4419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68063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78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17978446-845F-43E5-89AC-60701B8DD973}" type="datetimeFigureOut">
              <a:rPr lang="en-US" smtClean="0"/>
              <a:t>5/30/2023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8AAB2091-ED8F-4560-B6F6-1BFCE466D2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6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7B24D-0FBD-0055-1D4B-BD609EF7C30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 هو القبر الذي سار بصاحبه إلى أن أمر الله بنجاته؟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212A23-29FF-B43D-6BCE-663D9B40B8B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الإجابة: حوت سيّدنا يونس عليه السّلام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0316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DC8258-F23F-15AC-907E-97B51AAF2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من هو الصّحابي الذي كان رفيق رسول الله صلّى الله عليه وسلّم في رحلة الهجرة من مكّة إلى المدينة؟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822C35-EA75-67EE-AC8D-9CE45E05A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الإجابة: سيّدنا أبو بكر الصّديق رضي الله عنه وأرضاه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0001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E38AD-71FD-2455-4B3A-20D9BA947B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 هي الدولة العربيّة الوحيدة التي لا يتم تنكيس أعلامها في المناسبات الرّسميّة؟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940578-746D-63EC-3DC9-7C9FF8A7C1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الإجابة: المملكة العربيّة السعوديّة</a:t>
            </a:r>
            <a:endParaRPr lang="en-US" sz="1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513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3BF624-EBCC-AE75-33AF-F8F0D103D7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 هو السّبب الذي يجعل عضلة القلب تعمل طِوال العُمر دون تعب؟</a:t>
            </a:r>
            <a:b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C9076E-A99C-069C-1C47-E55E30FC86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الإجابة: السّبب هو أنّها تعمل لنصف الوقت، وترتاح في النصف الآخر خلال النّبض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41294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701B8F-79E6-2B40-16CE-F351C14C5E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marR="0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ما هو العضو في جسم الإنسان المسؤول عن الرؤية؟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7845E5-9E3F-D700-8B7B-0305E5C0E5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الإجابة: العيون</a:t>
            </a:r>
            <a: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41565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B8502691-933B-45FE-8764-BA278511EF2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</TotalTime>
  <Words>115</Words>
  <Application>Microsoft Office PowerPoint</Application>
  <PresentationFormat>Widescreen</PresentationFormat>
  <Paragraphs>10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Century Gothic</vt:lpstr>
      <vt:lpstr>Times New Roman</vt:lpstr>
      <vt:lpstr>Wingdings 3</vt:lpstr>
      <vt:lpstr>Ion Boardroom</vt:lpstr>
      <vt:lpstr>ما هو القبر الذي سار بصاحبه إلى أن أمر الله بنجاته؟ </vt:lpstr>
      <vt:lpstr>من هو الصّحابي الذي كان رفيق رسول الله صلّى الله عليه وسلّم في رحلة الهجرة من مكّة إلى المدينة؟ </vt:lpstr>
      <vt:lpstr>ما هي الدولة العربيّة الوحيدة التي لا يتم تنكيس أعلامها في المناسبات الرّسميّة؟</vt:lpstr>
      <vt:lpstr>ما هو السّبب الذي يجعل عضلة القلب تعمل طِوال العُمر دون تعب؟ </vt:lpstr>
      <vt:lpstr>ما هو العضو في جسم الإنسان المسؤول عن الرؤية؟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ما هو القبر الذي سار بصاحبه إلى أن أمر الله بنجاته؟ </dc:title>
  <dc:creator>Cherif</dc:creator>
  <cp:lastModifiedBy>Cherif</cp:lastModifiedBy>
  <cp:revision>1</cp:revision>
  <dcterms:created xsi:type="dcterms:W3CDTF">2023-05-30T11:52:54Z</dcterms:created>
  <dcterms:modified xsi:type="dcterms:W3CDTF">2023-05-30T11:54:22Z</dcterms:modified>
</cp:coreProperties>
</file>