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sldIdLst>
    <p:sldId id="305" r:id="rId2"/>
    <p:sldId id="268" r:id="rId3"/>
    <p:sldId id="271" r:id="rId4"/>
    <p:sldId id="306" r:id="rId5"/>
    <p:sldId id="270" r:id="rId6"/>
    <p:sldId id="307" r:id="rId7"/>
    <p:sldId id="308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F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نمط ذو نسُق 2 - تميي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>
      <p:cViewPr varScale="1">
        <p:scale>
          <a:sx n="91" d="100"/>
          <a:sy n="91" d="100"/>
        </p:scale>
        <p:origin x="14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2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1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1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2" y="702070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2" y="1794936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1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3"/>
            <a:ext cx="1213821" cy="365125"/>
          </a:xfrm>
        </p:spPr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3"/>
            <a:ext cx="5034845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1" y="5357593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1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3"/>
            <a:ext cx="5178779" cy="440266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8" y="3725335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70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8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7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3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4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9" y="5885673"/>
            <a:ext cx="1213821" cy="365125"/>
          </a:xfrm>
        </p:spPr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5" y="5829262"/>
            <a:ext cx="3522607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4" y="5896962"/>
            <a:ext cx="554023" cy="365125"/>
          </a:xfrm>
        </p:spPr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8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9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7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7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8"/>
            <a:ext cx="1213821" cy="365125"/>
          </a:xfrm>
        </p:spPr>
        <p:txBody>
          <a:bodyPr/>
          <a:lstStyle/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8"/>
            <a:ext cx="331904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90" y="5900027"/>
            <a:ext cx="554023" cy="365125"/>
          </a:xfrm>
        </p:spPr>
        <p:txBody>
          <a:bodyPr/>
          <a:lstStyle/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1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2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8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3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AF04208-B338-4296-BE71-B5C223F58B24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2" y="5809153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3" y="5809153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DB38D1F-86A4-48A8-AC54-CCCAD08727E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62678" y="2708920"/>
            <a:ext cx="6964085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ar-SA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PT Bold Heading" pitchFamily="2" charset="-78"/>
              </a:rPr>
              <a:t>منجزات مدرستنا 1440-1441ه </a:t>
            </a:r>
          </a:p>
          <a:p>
            <a:pPr marL="0" indent="0" algn="ctr">
              <a:buNone/>
            </a:pPr>
            <a:endParaRPr lang="ar-SA" sz="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dvertisingExtraBold" pitchFamily="2" charset="-78"/>
            </a:endParaRPr>
          </a:p>
          <a:p>
            <a:pPr marL="0" indent="0" algn="ctr">
              <a:buNone/>
            </a:pPr>
            <a:endParaRPr lang="ar-SA" sz="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PT Bold Broken" pitchFamily="2" charset="-78"/>
            </a:endParaRPr>
          </a:p>
          <a:p>
            <a:pPr marL="0" indent="0" algn="ctr">
              <a:buNone/>
            </a:pPr>
            <a:endParaRPr lang="ar-SA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PT Bold Broken" pitchFamily="2" charset="-78"/>
            </a:endParaRPr>
          </a:p>
          <a:p>
            <a:pPr marL="0" indent="0">
              <a:buNone/>
            </a:pPr>
            <a:endParaRPr lang="ar-S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483768" y="714981"/>
            <a:ext cx="4121904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  <a:defRPr/>
            </a:pPr>
            <a:r>
              <a:rPr lang="ar-SA" sz="1600" kern="0" dirty="0">
                <a:solidFill>
                  <a:sysClr val="windowText" lastClr="000000"/>
                </a:solidFill>
                <a:latin typeface="Gill Sans MT"/>
                <a:cs typeface="PT Bold Heading" pitchFamily="2" charset="-78"/>
              </a:rPr>
              <a:t>المملكة العربية السعودية</a:t>
            </a:r>
            <a:endParaRPr lang="en-US" sz="1600" kern="0" dirty="0">
              <a:solidFill>
                <a:sysClr val="windowText" lastClr="000000"/>
              </a:solidFill>
              <a:latin typeface="Gill Sans MT"/>
              <a:cs typeface="PT Bold Heading" pitchFamily="2" charset="-78"/>
            </a:endParaRPr>
          </a:p>
          <a:p>
            <a:pPr lvl="0" algn="ctr">
              <a:spcAft>
                <a:spcPts val="600"/>
              </a:spcAft>
              <a:defRPr/>
            </a:pPr>
            <a:r>
              <a:rPr lang="ar-SA" sz="1600" kern="0" dirty="0">
                <a:solidFill>
                  <a:sysClr val="windowText" lastClr="000000"/>
                </a:solidFill>
                <a:latin typeface="Gill Sans MT"/>
                <a:cs typeface="PT Bold Heading" pitchFamily="2" charset="-78"/>
              </a:rPr>
              <a:t>وزارة التعليم</a:t>
            </a:r>
            <a:endParaRPr lang="en-US" sz="1600" kern="0" dirty="0">
              <a:solidFill>
                <a:sysClr val="windowText" lastClr="000000"/>
              </a:solidFill>
              <a:latin typeface="Gill Sans MT"/>
              <a:cs typeface="PT Bold Heading" pitchFamily="2" charset="-78"/>
            </a:endParaRPr>
          </a:p>
          <a:p>
            <a:pPr lvl="0" algn="ctr">
              <a:spcAft>
                <a:spcPts val="600"/>
              </a:spcAft>
              <a:defRPr/>
            </a:pPr>
            <a:r>
              <a:rPr lang="ar-SA" sz="1600" kern="0" dirty="0">
                <a:solidFill>
                  <a:sysClr val="windowText" lastClr="000000"/>
                </a:solidFill>
                <a:latin typeface="Gill Sans MT"/>
                <a:cs typeface="PT Bold Heading" pitchFamily="2" charset="-78"/>
              </a:rPr>
              <a:t>الإدارة العامة للتعليم </a:t>
            </a:r>
            <a:r>
              <a:rPr lang="ar-SA" sz="1600" kern="0" dirty="0" smtClean="0">
                <a:solidFill>
                  <a:sysClr val="windowText" lastClr="000000"/>
                </a:solidFill>
                <a:latin typeface="Gill Sans MT"/>
                <a:cs typeface="PT Bold Heading" pitchFamily="2" charset="-78"/>
              </a:rPr>
              <a:t>....</a:t>
            </a:r>
            <a:endParaRPr lang="ar-SA" sz="1600" kern="0" dirty="0">
              <a:solidFill>
                <a:sysClr val="windowText" lastClr="000000"/>
              </a:solidFill>
              <a:latin typeface="Gill Sans MT"/>
              <a:cs typeface="PT Bold Heading" pitchFamily="2" charset="-78"/>
            </a:endParaRPr>
          </a:p>
          <a:p>
            <a:pPr lvl="0" algn="ctr">
              <a:spcAft>
                <a:spcPts val="600"/>
              </a:spcAft>
              <a:defRPr/>
            </a:pPr>
            <a:r>
              <a:rPr lang="ar-SA" sz="1600" kern="0" dirty="0">
                <a:solidFill>
                  <a:sysClr val="windowText" lastClr="000000"/>
                </a:solidFill>
                <a:latin typeface="Gill Sans MT"/>
                <a:cs typeface="PT Bold Heading" pitchFamily="2" charset="-78"/>
              </a:rPr>
              <a:t>متوسطة </a:t>
            </a:r>
            <a:r>
              <a:rPr lang="ar-SA" sz="1600" kern="0" dirty="0" smtClean="0">
                <a:solidFill>
                  <a:sysClr val="windowText" lastClr="000000"/>
                </a:solidFill>
                <a:latin typeface="Gill Sans MT"/>
                <a:cs typeface="PT Bold Heading" pitchFamily="2" charset="-78"/>
              </a:rPr>
              <a:t>......</a:t>
            </a:r>
            <a:endParaRPr lang="ar-SA" sz="1600" kern="0" dirty="0">
              <a:solidFill>
                <a:sysClr val="windowText" lastClr="000000"/>
              </a:solidFill>
              <a:latin typeface="Gill Sans MT"/>
              <a:cs typeface="PT Bold Heading" pitchFamily="2" charset="-78"/>
            </a:endParaRPr>
          </a:p>
        </p:txBody>
      </p:sp>
      <p:pic>
        <p:nvPicPr>
          <p:cNvPr id="1026" name="Picture 2" descr="C:\Users\مالك\Desktop\شعار الوزاره الاساسي اي فو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656" y="815010"/>
            <a:ext cx="1638736" cy="1431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مالك\Desktop\شعار الرؤيه اي فور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545" y="1094821"/>
            <a:ext cx="1292225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عنصر نائب للمحتوى 2"/>
          <p:cNvSpPr txBox="1">
            <a:spLocks/>
          </p:cNvSpPr>
          <p:nvPr/>
        </p:nvSpPr>
        <p:spPr>
          <a:xfrm>
            <a:off x="971600" y="3861049"/>
            <a:ext cx="6964085" cy="20162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Brush Script MT" pitchFamily="66" charset="0"/>
              <a:buNone/>
            </a:pPr>
            <a:r>
              <a:rPr lang="ar-EG" sz="44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PT Bold Heading" pitchFamily="2" charset="-78"/>
              </a:rPr>
              <a:t>مدير</a:t>
            </a:r>
            <a:r>
              <a:rPr lang="ar-SA" sz="44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PT Bold Heading" pitchFamily="2" charset="-78"/>
              </a:rPr>
              <a:t> </a:t>
            </a:r>
            <a:r>
              <a:rPr lang="ar-SA" sz="4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PT Bold Heading" pitchFamily="2" charset="-78"/>
              </a:rPr>
              <a:t>المدرسة</a:t>
            </a:r>
          </a:p>
          <a:p>
            <a:pPr marL="0" indent="0" algn="ctr">
              <a:buFont typeface="Brush Script MT" pitchFamily="66" charset="0"/>
              <a:buNone/>
            </a:pPr>
            <a:r>
              <a:rPr lang="ar-SA" sz="44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PT Bold Heading" pitchFamily="2" charset="-78"/>
              </a:rPr>
              <a:t>........................</a:t>
            </a:r>
            <a:endParaRPr lang="ar-SA" sz="44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PT Bold Heading" pitchFamily="2" charset="-78"/>
            </a:endParaRPr>
          </a:p>
          <a:p>
            <a:pPr marL="0" indent="0" algn="ctr">
              <a:buFont typeface="Brush Script MT" pitchFamily="66" charset="0"/>
              <a:buNone/>
            </a:pPr>
            <a:endParaRPr lang="ar-SA" sz="1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dvertisingExtraBold" pitchFamily="2" charset="-78"/>
            </a:endParaRPr>
          </a:p>
          <a:p>
            <a:pPr marL="0" indent="0" algn="ctr">
              <a:buFont typeface="Brush Script MT" pitchFamily="66" charset="0"/>
              <a:buNone/>
            </a:pPr>
            <a:endParaRPr lang="ar-SA" sz="1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PT Bold Broken" pitchFamily="2" charset="-78"/>
            </a:endParaRPr>
          </a:p>
          <a:p>
            <a:pPr marL="0" indent="0" algn="ctr">
              <a:buFont typeface="Brush Script MT" pitchFamily="66" charset="0"/>
              <a:buNone/>
            </a:pPr>
            <a:endParaRPr lang="ar-SA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PT Bold Broken" pitchFamily="2" charset="-78"/>
            </a:endParaRPr>
          </a:p>
          <a:p>
            <a:pPr marL="0" indent="0">
              <a:buFont typeface="Brush Script MT" pitchFamily="66" charset="0"/>
              <a:buNone/>
            </a:pP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572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6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6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6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87624" y="260649"/>
            <a:ext cx="6965245" cy="1850557"/>
          </a:xfrm>
        </p:spPr>
        <p:txBody>
          <a:bodyPr>
            <a:noAutofit/>
          </a:bodyPr>
          <a:lstStyle/>
          <a:p>
            <a:r>
              <a:rPr lang="ar-SA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PT Bold Heading" pitchFamily="2" charset="-78"/>
              </a:rPr>
              <a:t>شريحة مقسّمة ........................</a:t>
            </a:r>
            <a:endParaRPr lang="ar-SA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7746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71600" y="-459431"/>
            <a:ext cx="6965245" cy="259228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PT Bold Heading" pitchFamily="2" charset="-78"/>
              </a:rPr>
              <a:t>.......................................................</a:t>
            </a:r>
            <a:endParaRPr lang="ar-S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906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71600" y="1"/>
            <a:ext cx="6965245" cy="211120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ar-SA" sz="20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PT Bold Heading" pitchFamily="2" charset="-78"/>
              </a:rPr>
              <a:t> </a:t>
            </a:r>
            <a:r>
              <a:rPr lang="ar-SA" sz="2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PT Bold Heading" pitchFamily="2" charset="-78"/>
              </a:rPr>
              <a:t>..................................................................................... </a:t>
            </a:r>
            <a:endParaRPr lang="ar-SA" sz="2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208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1404664" y="692696"/>
            <a:ext cx="9577064" cy="990600"/>
          </a:xfrm>
        </p:spPr>
        <p:txBody>
          <a:bodyPr>
            <a:noAutofit/>
          </a:bodyPr>
          <a:lstStyle/>
          <a:p>
            <a:pPr algn="r"/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cs typeface="PT Bold Heading" pitchFamily="2" charset="-78"/>
              </a:rPr>
              <a:t>...................................................</a:t>
            </a:r>
            <a:endParaRPr lang="ar-S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cs typeface="PT Bold Heading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2702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41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754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بوس تثبيت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دبوس تثبيت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بوس تثبي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سلوكيات طلابية خاطئة</Template>
  <TotalTime>173</TotalTime>
  <Words>24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AdvertisingExtraBold</vt:lpstr>
      <vt:lpstr>Arial</vt:lpstr>
      <vt:lpstr>Brush Script MT</vt:lpstr>
      <vt:lpstr>Constantia</vt:lpstr>
      <vt:lpstr>Franklin Gothic Book</vt:lpstr>
      <vt:lpstr>Gill Sans MT</vt:lpstr>
      <vt:lpstr>Majalla UI</vt:lpstr>
      <vt:lpstr>PT Bold Broken</vt:lpstr>
      <vt:lpstr>PT Bold Heading</vt:lpstr>
      <vt:lpstr>Rage Italic</vt:lpstr>
      <vt:lpstr>دبوس تثبيت</vt:lpstr>
      <vt:lpstr>PowerPoint Presentation</vt:lpstr>
      <vt:lpstr>شريحة مقسّمة ........................</vt:lpstr>
      <vt:lpstr>.......................................................</vt:lpstr>
      <vt:lpstr> ..................................................................................... </vt:lpstr>
      <vt:lpstr>...................................................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إدارة شبكة ملتقى المعلمين والمعلمات</dc:creator>
  <cp:lastModifiedBy>rana</cp:lastModifiedBy>
  <cp:revision>22</cp:revision>
  <dcterms:created xsi:type="dcterms:W3CDTF">2019-11-04T06:49:48Z</dcterms:created>
  <dcterms:modified xsi:type="dcterms:W3CDTF">2022-11-21T05:48:34Z</dcterms:modified>
</cp:coreProperties>
</file>