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990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655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009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944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91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649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67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637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601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42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1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C510F-5592-4BE2-A2C7-11BAE257C260}" type="datetimeFigureOut">
              <a:rPr lang="ar-SA" smtClean="0"/>
              <a:t>03/02/1445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D7C8-5C3E-410D-A1DD-EC0C865BD77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254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345801" y="1556792"/>
            <a:ext cx="645240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Point" pitchFamily="2" charset="-78"/>
              </a:rPr>
              <a:t>القوانين الصفية </a:t>
            </a:r>
          </a:p>
          <a:p>
            <a:pPr algn="ctr"/>
            <a:r>
              <a:rPr lang="ar-SA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Point" pitchFamily="2" charset="-78"/>
              </a:rPr>
              <a:t>وقوانين الحلقة </a:t>
            </a:r>
            <a:endParaRPr lang="ar-SA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Poi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0466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814326" y="4509120"/>
            <a:ext cx="7592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أمشي بهدوء في ممرات الروضة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76064"/>
            <a:ext cx="4889901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21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594189" y="4509120"/>
            <a:ext cx="60324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عينان تنظران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4" b="27518"/>
          <a:stretch/>
        </p:blipFill>
        <p:spPr>
          <a:xfrm>
            <a:off x="2987824" y="477165"/>
            <a:ext cx="3645176" cy="37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498011" y="4509120"/>
            <a:ext cx="62247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أذنان تسمعان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3" y="836712"/>
            <a:ext cx="4968552" cy="33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453930" y="4509120"/>
            <a:ext cx="6312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يدان مهذبتان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21" y="980728"/>
            <a:ext cx="5229955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7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434169" y="4509120"/>
            <a:ext cx="4352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عقل يفكر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544616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7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172343" y="4013894"/>
            <a:ext cx="518282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فم مغلق يتحدث</a:t>
            </a:r>
          </a:p>
          <a:p>
            <a:pPr algn="ctr"/>
            <a:r>
              <a:rPr lang="ar-SA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 عند الحاجة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39" y="1340768"/>
            <a:ext cx="4010039" cy="26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71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91" y="404664"/>
            <a:ext cx="5372100" cy="430316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62675" y="4869160"/>
            <a:ext cx="780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أنتظم في الطابور خلف معلمتي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596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887373" y="4869160"/>
            <a:ext cx="535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أجلس جلسة صحيحه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624736" cy="392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3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494874" y="4616452"/>
            <a:ext cx="61542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أطلب الاذن عند الحاجه 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من معلمتي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49" y="404664"/>
            <a:ext cx="576064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8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593736" y="4616452"/>
            <a:ext cx="3956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أستمع لمعلمتي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60648"/>
            <a:ext cx="5291688" cy="435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7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208992" y="4941168"/>
            <a:ext cx="4748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اسلم عندما ادخل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61" y="476672"/>
            <a:ext cx="483828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4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749741" y="4941168"/>
            <a:ext cx="5666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ارفع يدي عند التحدث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620688"/>
            <a:ext cx="4879429" cy="41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9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2051834" y="4509120"/>
            <a:ext cx="51171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اذهب لدورة المياه </a:t>
            </a:r>
          </a:p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عند عودة صديقي 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007"/>
            <a:ext cx="5675747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865619" y="4509120"/>
            <a:ext cx="7489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FS_Bold" pitchFamily="2" charset="-78"/>
              </a:rPr>
              <a:t>أحافظ على نظافة صفي ومكاني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FS_Bold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59" y="244733"/>
            <a:ext cx="5477593" cy="44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7233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</dc:creator>
  <cp:lastModifiedBy>rabi3</cp:lastModifiedBy>
  <cp:revision>9</cp:revision>
  <dcterms:created xsi:type="dcterms:W3CDTF">2016-09-10T10:02:09Z</dcterms:created>
  <dcterms:modified xsi:type="dcterms:W3CDTF">2023-08-19T13:01:01Z</dcterms:modified>
</cp:coreProperties>
</file>