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FB84C2-EF05-4078-A3C1-A0000E64FB67}" v="85" dt="2023-09-20T11:24:24.4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presProps" Target="presProps.xml" Id="rId8" /><Relationship Type="http://schemas.microsoft.com/office/2015/10/relationships/revisionInfo" Target="revisionInfo.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tableStyles" Target="tableStyles.xml" Id="rId11" /><Relationship Type="http://schemas.openxmlformats.org/officeDocument/2006/relationships/slide" Target="slides/slide4.xml" Id="rId5" /><Relationship Type="http://schemas.openxmlformats.org/officeDocument/2006/relationships/theme" Target="theme/theme1.xml" Id="rId10" /><Relationship Type="http://schemas.openxmlformats.org/officeDocument/2006/relationships/slide" Target="slides/slide3.xml" Id="rId4" /><Relationship Type="http://schemas.openxmlformats.org/officeDocument/2006/relationships/viewProps" Target="viewProps.xml" Id="rId9"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9/20/2023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ar.wikipedia.org/wiki/%D8%B9%D9%84%D9%85_%D8%A7%D9%84%D8%B3%D8%B9%D9%88%D8%AF%D9%8A%D8%A9"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oster with a person and person in headscarves and a rocket&#10;&#10;Description automatically generated">
            <a:extLst>
              <a:ext uri="{FF2B5EF4-FFF2-40B4-BE49-F238E27FC236}">
                <a16:creationId xmlns:a16="http://schemas.microsoft.com/office/drawing/2014/main" id="{34FA938F-7221-2C46-B3B2-E8F1D50CC99B}"/>
              </a:ext>
            </a:extLst>
          </p:cNvPr>
          <p:cNvPicPr>
            <a:picLocks noChangeAspect="1"/>
          </p:cNvPicPr>
          <p:nvPr/>
        </p:nvPicPr>
        <p:blipFill rotWithShape="1">
          <a:blip r:embed="rId2"/>
          <a:srcRect t="9091" r="18416" b="1"/>
          <a:stretch/>
        </p:blipFill>
        <p:spPr>
          <a:xfrm>
            <a:off x="3523488" y="10"/>
            <a:ext cx="8668512" cy="6857990"/>
          </a:xfrm>
          <a:prstGeom prst="rect">
            <a:avLst/>
          </a:prstGeom>
        </p:spPr>
      </p:pic>
      <p:sp>
        <p:nvSpPr>
          <p:cNvPr id="27" name="Rectangle 26">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7981" y="1122363"/>
            <a:ext cx="4023360" cy="3204134"/>
          </a:xfrm>
        </p:spPr>
        <p:txBody>
          <a:bodyPr vert="horz" lIns="91440" tIns="45720" rIns="91440" bIns="45720" rtlCol="0" anchor="b">
            <a:normAutofit/>
          </a:bodyPr>
          <a:lstStyle/>
          <a:p>
            <a:pPr algn="l">
              <a:spcBef>
                <a:spcPts val="0"/>
              </a:spcBef>
            </a:pPr>
            <a:r>
              <a:rPr lang="en-US" sz="1900">
                <a:ea typeface="+mj-lt"/>
                <a:cs typeface="+mj-lt"/>
              </a:rPr>
              <a:t>تحتفل المملكة العربية السعودية باليوم الوطني لتوحيد المملكة في 23 سبتمبر من كل عام. وهذا التاريخ يعود إلى المرسوم الملكي الذي أصدره الملك المؤسس عبد العزيز برقم 2716، وتاريخ 17 جمادى الأولى عام 1351هـ، الذي قضى بتحويل اسم الدولة من مملكة الحجاز ونجد وملحقاتها إلى المملكة العربية السعودية، وذلك ابتداءً من يوم الخميس 21 جمادى الأولى 1351 هـ الموافق فيه للأول من الميزان، والموافق يوم 23 سبتمبر من عام 1932م</a:t>
            </a:r>
            <a:endParaRPr lang="en-US" sz="1900">
              <a:cs typeface="Calibri Light"/>
            </a:endParaRPr>
          </a:p>
        </p:txBody>
      </p:sp>
      <p:sp>
        <p:nvSpPr>
          <p:cNvPr id="3" name="Subtitle 2"/>
          <p:cNvSpPr>
            <a:spLocks noGrp="1"/>
          </p:cNvSpPr>
          <p:nvPr>
            <p:ph type="subTitle" idx="1"/>
          </p:nvPr>
        </p:nvSpPr>
        <p:spPr>
          <a:xfrm>
            <a:off x="477980" y="4872922"/>
            <a:ext cx="4023359" cy="1208141"/>
          </a:xfrm>
        </p:spPr>
        <p:txBody>
          <a:bodyPr vert="horz" lIns="91440" tIns="45720" rIns="91440" bIns="45720" rtlCol="0">
            <a:normAutofit/>
          </a:bodyPr>
          <a:lstStyle/>
          <a:p>
            <a:pPr algn="l"/>
            <a:endParaRPr lang="en-US" sz="2000"/>
          </a:p>
        </p:txBody>
      </p:sp>
      <p:sp>
        <p:nvSpPr>
          <p:cNvPr id="29" name="Rectangle 28">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1" name="Rectangle 30">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5F60170-91B4-45F0-B88B-9C07AEC46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C7D7C94-41C0-4614-8A18-941174D4D2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8"/>
            <a:ext cx="12192000"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C1DD80-DB70-469A-375E-0664BCF5E694}"/>
              </a:ext>
            </a:extLst>
          </p:cNvPr>
          <p:cNvSpPr>
            <a:spLocks noGrp="1"/>
          </p:cNvSpPr>
          <p:nvPr>
            <p:ph type="ctrTitle"/>
          </p:nvPr>
        </p:nvSpPr>
        <p:spPr>
          <a:xfrm>
            <a:off x="732568" y="1238032"/>
            <a:ext cx="8375129" cy="833022"/>
          </a:xfrm>
        </p:spPr>
        <p:txBody>
          <a:bodyPr anchor="b">
            <a:normAutofit/>
          </a:bodyPr>
          <a:lstStyle/>
          <a:p>
            <a:pPr algn="r">
              <a:spcBef>
                <a:spcPts val="0"/>
              </a:spcBef>
            </a:pPr>
            <a:r>
              <a:rPr lang="en-US" sz="5400" err="1">
                <a:solidFill>
                  <a:schemeClr val="tx2"/>
                </a:solidFill>
                <a:ea typeface="+mj-lt"/>
                <a:cs typeface="+mj-lt"/>
              </a:rPr>
              <a:t>توحيد</a:t>
            </a:r>
            <a:r>
              <a:rPr lang="en-US" sz="5400">
                <a:solidFill>
                  <a:schemeClr val="tx2"/>
                </a:solidFill>
                <a:ea typeface="+mj-lt"/>
                <a:cs typeface="+mj-lt"/>
              </a:rPr>
              <a:t> </a:t>
            </a:r>
            <a:r>
              <a:rPr lang="en-US" sz="5400" err="1">
                <a:solidFill>
                  <a:schemeClr val="tx2"/>
                </a:solidFill>
                <a:ea typeface="+mj-lt"/>
                <a:cs typeface="+mj-lt"/>
              </a:rPr>
              <a:t>المملكة</a:t>
            </a:r>
            <a:r>
              <a:rPr lang="en-US" sz="5400">
                <a:solidFill>
                  <a:schemeClr val="tx2"/>
                </a:solidFill>
                <a:ea typeface="+mj-lt"/>
                <a:cs typeface="+mj-lt"/>
              </a:rPr>
              <a:t> </a:t>
            </a:r>
            <a:r>
              <a:rPr lang="en-US" sz="5400" err="1">
                <a:solidFill>
                  <a:schemeClr val="tx2"/>
                </a:solidFill>
                <a:ea typeface="+mj-lt"/>
                <a:cs typeface="+mj-lt"/>
              </a:rPr>
              <a:t>العربية</a:t>
            </a:r>
            <a:r>
              <a:rPr lang="en-US" sz="5400">
                <a:solidFill>
                  <a:schemeClr val="tx2"/>
                </a:solidFill>
                <a:ea typeface="+mj-lt"/>
                <a:cs typeface="+mj-lt"/>
              </a:rPr>
              <a:t> </a:t>
            </a:r>
            <a:r>
              <a:rPr lang="en-US" sz="5400" err="1">
                <a:solidFill>
                  <a:schemeClr val="tx2"/>
                </a:solidFill>
                <a:ea typeface="+mj-lt"/>
                <a:cs typeface="+mj-lt"/>
              </a:rPr>
              <a:t>السعودية</a:t>
            </a:r>
            <a:endParaRPr lang="en-US" sz="5400" err="1">
              <a:solidFill>
                <a:schemeClr val="tx2"/>
              </a:solidFill>
              <a:cs typeface="Calibri Light"/>
            </a:endParaRPr>
          </a:p>
          <a:p>
            <a:pPr algn="r">
              <a:spcBef>
                <a:spcPts val="0"/>
              </a:spcBef>
            </a:pPr>
            <a:endParaRPr lang="en-US" sz="5400">
              <a:solidFill>
                <a:schemeClr val="tx2"/>
              </a:solidFill>
              <a:cs typeface="Calibri Light"/>
            </a:endParaRPr>
          </a:p>
        </p:txBody>
      </p:sp>
      <p:sp>
        <p:nvSpPr>
          <p:cNvPr id="3" name="Subtitle 2">
            <a:extLst>
              <a:ext uri="{FF2B5EF4-FFF2-40B4-BE49-F238E27FC236}">
                <a16:creationId xmlns:a16="http://schemas.microsoft.com/office/drawing/2014/main" id="{134F3724-DA21-CC3D-675C-A2125C1E481F}"/>
              </a:ext>
            </a:extLst>
          </p:cNvPr>
          <p:cNvSpPr>
            <a:spLocks noGrp="1"/>
          </p:cNvSpPr>
          <p:nvPr>
            <p:ph type="subTitle" idx="1"/>
          </p:nvPr>
        </p:nvSpPr>
        <p:spPr>
          <a:xfrm>
            <a:off x="732567" y="1724236"/>
            <a:ext cx="8285168" cy="4588118"/>
          </a:xfrm>
        </p:spPr>
        <p:txBody>
          <a:bodyPr vert="horz" lIns="91440" tIns="45720" rIns="91440" bIns="45720" rtlCol="0" anchor="t">
            <a:noAutofit/>
          </a:bodyPr>
          <a:lstStyle/>
          <a:p>
            <a:pPr algn="r"/>
            <a:r>
              <a:rPr lang="en-US" err="1">
                <a:solidFill>
                  <a:schemeClr val="tx2"/>
                </a:solidFill>
                <a:ea typeface="+mn-lt"/>
                <a:cs typeface="+mn-lt"/>
              </a:rPr>
              <a:t>في</a:t>
            </a:r>
            <a:r>
              <a:rPr lang="en-US" dirty="0">
                <a:solidFill>
                  <a:schemeClr val="tx2"/>
                </a:solidFill>
                <a:ea typeface="+mn-lt"/>
                <a:cs typeface="+mn-lt"/>
              </a:rPr>
              <a:t> 5 </a:t>
            </a:r>
            <a:r>
              <a:rPr lang="en-US" err="1">
                <a:solidFill>
                  <a:schemeClr val="tx2"/>
                </a:solidFill>
                <a:ea typeface="+mn-lt"/>
                <a:cs typeface="+mn-lt"/>
              </a:rPr>
              <a:t>شوال</a:t>
            </a:r>
            <a:r>
              <a:rPr lang="en-US" dirty="0">
                <a:solidFill>
                  <a:schemeClr val="tx2"/>
                </a:solidFill>
                <a:ea typeface="+mn-lt"/>
                <a:cs typeface="+mn-lt"/>
              </a:rPr>
              <a:t> 1319هـ </a:t>
            </a:r>
            <a:r>
              <a:rPr lang="en-US" err="1">
                <a:solidFill>
                  <a:schemeClr val="tx2"/>
                </a:solidFill>
                <a:ea typeface="+mn-lt"/>
                <a:cs typeface="+mn-lt"/>
              </a:rPr>
              <a:t>الموافق</a:t>
            </a:r>
            <a:r>
              <a:rPr lang="en-US" dirty="0">
                <a:solidFill>
                  <a:schemeClr val="tx2"/>
                </a:solidFill>
                <a:ea typeface="+mn-lt"/>
                <a:cs typeface="+mn-lt"/>
              </a:rPr>
              <a:t> 15 </a:t>
            </a:r>
            <a:r>
              <a:rPr lang="en-US" err="1">
                <a:solidFill>
                  <a:schemeClr val="tx2"/>
                </a:solidFill>
                <a:ea typeface="+mn-lt"/>
                <a:cs typeface="+mn-lt"/>
              </a:rPr>
              <a:t>يناير</a:t>
            </a:r>
            <a:r>
              <a:rPr lang="en-US" dirty="0">
                <a:solidFill>
                  <a:schemeClr val="tx2"/>
                </a:solidFill>
                <a:ea typeface="+mn-lt"/>
                <a:cs typeface="+mn-lt"/>
              </a:rPr>
              <a:t> 1902م </a:t>
            </a:r>
            <a:r>
              <a:rPr lang="en-US" err="1">
                <a:solidFill>
                  <a:schemeClr val="tx2"/>
                </a:solidFill>
                <a:ea typeface="+mn-lt"/>
                <a:cs typeface="+mn-lt"/>
              </a:rPr>
              <a:t>تمكن</a:t>
            </a:r>
            <a:r>
              <a:rPr lang="en-US" dirty="0">
                <a:solidFill>
                  <a:schemeClr val="tx2"/>
                </a:solidFill>
                <a:ea typeface="+mn-lt"/>
                <a:cs typeface="+mn-lt"/>
              </a:rPr>
              <a:t> </a:t>
            </a:r>
            <a:r>
              <a:rPr lang="en-US" err="1">
                <a:solidFill>
                  <a:schemeClr val="tx2"/>
                </a:solidFill>
                <a:ea typeface="+mn-lt"/>
                <a:cs typeface="+mn-lt"/>
              </a:rPr>
              <a:t>الملك</a:t>
            </a:r>
            <a:r>
              <a:rPr lang="en-US" dirty="0">
                <a:solidFill>
                  <a:schemeClr val="tx2"/>
                </a:solidFill>
                <a:ea typeface="+mn-lt"/>
                <a:cs typeface="+mn-lt"/>
              </a:rPr>
              <a:t> </a:t>
            </a:r>
            <a:r>
              <a:rPr lang="en-US" err="1">
                <a:solidFill>
                  <a:schemeClr val="tx2"/>
                </a:solidFill>
                <a:ea typeface="+mn-lt"/>
                <a:cs typeface="+mn-lt"/>
              </a:rPr>
              <a:t>عبد</a:t>
            </a:r>
            <a:r>
              <a:rPr lang="en-US" dirty="0">
                <a:solidFill>
                  <a:schemeClr val="tx2"/>
                </a:solidFill>
                <a:ea typeface="+mn-lt"/>
                <a:cs typeface="+mn-lt"/>
              </a:rPr>
              <a:t> </a:t>
            </a:r>
            <a:r>
              <a:rPr lang="en-US" err="1">
                <a:solidFill>
                  <a:schemeClr val="tx2"/>
                </a:solidFill>
                <a:ea typeface="+mn-lt"/>
                <a:cs typeface="+mn-lt"/>
              </a:rPr>
              <a:t>العزيز</a:t>
            </a:r>
            <a:r>
              <a:rPr lang="en-US" dirty="0">
                <a:solidFill>
                  <a:schemeClr val="tx2"/>
                </a:solidFill>
                <a:ea typeface="+mn-lt"/>
                <a:cs typeface="+mn-lt"/>
              </a:rPr>
              <a:t> </a:t>
            </a:r>
            <a:r>
              <a:rPr lang="en-US" err="1">
                <a:solidFill>
                  <a:schemeClr val="tx2"/>
                </a:solidFill>
                <a:ea typeface="+mn-lt"/>
                <a:cs typeface="+mn-lt"/>
              </a:rPr>
              <a:t>بن</a:t>
            </a:r>
            <a:r>
              <a:rPr lang="en-US" dirty="0">
                <a:solidFill>
                  <a:schemeClr val="tx2"/>
                </a:solidFill>
                <a:ea typeface="+mn-lt"/>
                <a:cs typeface="+mn-lt"/>
              </a:rPr>
              <a:t> </a:t>
            </a:r>
            <a:r>
              <a:rPr lang="en-US" err="1">
                <a:solidFill>
                  <a:schemeClr val="tx2"/>
                </a:solidFill>
                <a:ea typeface="+mn-lt"/>
                <a:cs typeface="+mn-lt"/>
              </a:rPr>
              <a:t>عبد</a:t>
            </a:r>
            <a:r>
              <a:rPr lang="en-US" dirty="0">
                <a:solidFill>
                  <a:schemeClr val="tx2"/>
                </a:solidFill>
                <a:ea typeface="+mn-lt"/>
                <a:cs typeface="+mn-lt"/>
              </a:rPr>
              <a:t> </a:t>
            </a:r>
            <a:r>
              <a:rPr lang="en-US" err="1">
                <a:solidFill>
                  <a:schemeClr val="tx2"/>
                </a:solidFill>
                <a:ea typeface="+mn-lt"/>
                <a:cs typeface="+mn-lt"/>
              </a:rPr>
              <a:t>الرحمن</a:t>
            </a:r>
            <a:r>
              <a:rPr lang="en-US" dirty="0">
                <a:solidFill>
                  <a:schemeClr val="tx2"/>
                </a:solidFill>
                <a:ea typeface="+mn-lt"/>
                <a:cs typeface="+mn-lt"/>
              </a:rPr>
              <a:t> </a:t>
            </a:r>
            <a:r>
              <a:rPr lang="en-US" err="1">
                <a:solidFill>
                  <a:schemeClr val="tx2"/>
                </a:solidFill>
                <a:ea typeface="+mn-lt"/>
                <a:cs typeface="+mn-lt"/>
              </a:rPr>
              <a:t>بن</a:t>
            </a:r>
            <a:r>
              <a:rPr lang="en-US" dirty="0">
                <a:solidFill>
                  <a:schemeClr val="tx2"/>
                </a:solidFill>
                <a:ea typeface="+mn-lt"/>
                <a:cs typeface="+mn-lt"/>
              </a:rPr>
              <a:t> </a:t>
            </a:r>
            <a:r>
              <a:rPr lang="en-US" err="1">
                <a:solidFill>
                  <a:schemeClr val="tx2"/>
                </a:solidFill>
                <a:ea typeface="+mn-lt"/>
                <a:cs typeface="+mn-lt"/>
              </a:rPr>
              <a:t>فيصل</a:t>
            </a:r>
            <a:r>
              <a:rPr lang="en-US" dirty="0">
                <a:solidFill>
                  <a:schemeClr val="tx2"/>
                </a:solidFill>
                <a:ea typeface="+mn-lt"/>
                <a:cs typeface="+mn-lt"/>
              </a:rPr>
              <a:t> </a:t>
            </a:r>
            <a:r>
              <a:rPr lang="en-US" err="1">
                <a:solidFill>
                  <a:schemeClr val="tx2"/>
                </a:solidFill>
                <a:ea typeface="+mn-lt"/>
                <a:cs typeface="+mn-lt"/>
              </a:rPr>
              <a:t>آل</a:t>
            </a:r>
            <a:r>
              <a:rPr lang="en-US" dirty="0">
                <a:solidFill>
                  <a:schemeClr val="tx2"/>
                </a:solidFill>
                <a:ea typeface="+mn-lt"/>
                <a:cs typeface="+mn-lt"/>
              </a:rPr>
              <a:t> </a:t>
            </a:r>
            <a:r>
              <a:rPr lang="en-US" err="1">
                <a:solidFill>
                  <a:schemeClr val="tx2"/>
                </a:solidFill>
                <a:ea typeface="+mn-lt"/>
                <a:cs typeface="+mn-lt"/>
              </a:rPr>
              <a:t>سعود</a:t>
            </a:r>
            <a:r>
              <a:rPr lang="en-US" dirty="0">
                <a:solidFill>
                  <a:schemeClr val="tx2"/>
                </a:solidFill>
                <a:ea typeface="+mn-lt"/>
                <a:cs typeface="+mn-lt"/>
              </a:rPr>
              <a:t> </a:t>
            </a:r>
            <a:r>
              <a:rPr lang="en-US" err="1">
                <a:solidFill>
                  <a:schemeClr val="tx2"/>
                </a:solidFill>
                <a:ea typeface="+mn-lt"/>
                <a:cs typeface="+mn-lt"/>
              </a:rPr>
              <a:t>مؤسس</a:t>
            </a:r>
            <a:r>
              <a:rPr lang="en-US" dirty="0">
                <a:solidFill>
                  <a:schemeClr val="tx2"/>
                </a:solidFill>
                <a:ea typeface="+mn-lt"/>
                <a:cs typeface="+mn-lt"/>
              </a:rPr>
              <a:t> </a:t>
            </a:r>
            <a:r>
              <a:rPr lang="en-US" err="1">
                <a:solidFill>
                  <a:schemeClr val="tx2"/>
                </a:solidFill>
                <a:ea typeface="+mn-lt"/>
                <a:cs typeface="+mn-lt"/>
              </a:rPr>
              <a:t>المملكة</a:t>
            </a:r>
            <a:r>
              <a:rPr lang="en-US" dirty="0">
                <a:solidFill>
                  <a:schemeClr val="tx2"/>
                </a:solidFill>
                <a:ea typeface="+mn-lt"/>
                <a:cs typeface="+mn-lt"/>
              </a:rPr>
              <a:t> </a:t>
            </a:r>
            <a:r>
              <a:rPr lang="en-US" err="1">
                <a:solidFill>
                  <a:schemeClr val="tx2"/>
                </a:solidFill>
                <a:ea typeface="+mn-lt"/>
                <a:cs typeface="+mn-lt"/>
              </a:rPr>
              <a:t>العربية</a:t>
            </a:r>
            <a:r>
              <a:rPr lang="en-US" dirty="0">
                <a:solidFill>
                  <a:schemeClr val="tx2"/>
                </a:solidFill>
                <a:ea typeface="+mn-lt"/>
                <a:cs typeface="+mn-lt"/>
              </a:rPr>
              <a:t> </a:t>
            </a:r>
            <a:r>
              <a:rPr lang="en-US" err="1">
                <a:solidFill>
                  <a:schemeClr val="tx2"/>
                </a:solidFill>
                <a:ea typeface="+mn-lt"/>
                <a:cs typeface="+mn-lt"/>
              </a:rPr>
              <a:t>السعودية</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استعادة</a:t>
            </a:r>
            <a:r>
              <a:rPr lang="en-US" dirty="0">
                <a:solidFill>
                  <a:schemeClr val="tx2"/>
                </a:solidFill>
                <a:ea typeface="+mn-lt"/>
                <a:cs typeface="+mn-lt"/>
              </a:rPr>
              <a:t> </a:t>
            </a:r>
            <a:r>
              <a:rPr lang="en-US" err="1">
                <a:solidFill>
                  <a:schemeClr val="tx2"/>
                </a:solidFill>
                <a:ea typeface="+mn-lt"/>
                <a:cs typeface="+mn-lt"/>
              </a:rPr>
              <a:t>الرياض</a:t>
            </a:r>
            <a:r>
              <a:rPr lang="en-US" dirty="0">
                <a:solidFill>
                  <a:schemeClr val="tx2"/>
                </a:solidFill>
                <a:ea typeface="+mn-lt"/>
                <a:cs typeface="+mn-lt"/>
              </a:rPr>
              <a:t> </a:t>
            </a:r>
            <a:r>
              <a:rPr lang="en-US" err="1">
                <a:solidFill>
                  <a:schemeClr val="tx2"/>
                </a:solidFill>
                <a:ea typeface="+mn-lt"/>
                <a:cs typeface="+mn-lt"/>
              </a:rPr>
              <a:t>عاصمة</a:t>
            </a:r>
            <a:r>
              <a:rPr lang="en-US" dirty="0">
                <a:solidFill>
                  <a:schemeClr val="tx2"/>
                </a:solidFill>
                <a:ea typeface="+mn-lt"/>
                <a:cs typeface="+mn-lt"/>
              </a:rPr>
              <a:t> </a:t>
            </a:r>
            <a:r>
              <a:rPr lang="en-US" err="1">
                <a:solidFill>
                  <a:schemeClr val="tx2"/>
                </a:solidFill>
                <a:ea typeface="+mn-lt"/>
                <a:cs typeface="+mn-lt"/>
              </a:rPr>
              <a:t>أسلافه</a:t>
            </a:r>
            <a:r>
              <a:rPr lang="en-US" dirty="0">
                <a:solidFill>
                  <a:schemeClr val="tx2"/>
                </a:solidFill>
                <a:ea typeface="+mn-lt"/>
                <a:cs typeface="+mn-lt"/>
              </a:rPr>
              <a:t> </a:t>
            </a:r>
            <a:r>
              <a:rPr lang="en-US" err="1">
                <a:solidFill>
                  <a:schemeClr val="tx2"/>
                </a:solidFill>
                <a:ea typeface="+mn-lt"/>
                <a:cs typeface="+mn-lt"/>
              </a:rPr>
              <a:t>مؤسسي</a:t>
            </a:r>
            <a:r>
              <a:rPr lang="en-US" dirty="0">
                <a:solidFill>
                  <a:schemeClr val="tx2"/>
                </a:solidFill>
                <a:ea typeface="+mn-lt"/>
                <a:cs typeface="+mn-lt"/>
              </a:rPr>
              <a:t> </a:t>
            </a:r>
            <a:r>
              <a:rPr lang="en-US" err="1">
                <a:solidFill>
                  <a:schemeClr val="tx2"/>
                </a:solidFill>
                <a:ea typeface="+mn-lt"/>
                <a:cs typeface="+mn-lt"/>
              </a:rPr>
              <a:t>الدولة</a:t>
            </a:r>
            <a:r>
              <a:rPr lang="en-US" dirty="0">
                <a:solidFill>
                  <a:schemeClr val="tx2"/>
                </a:solidFill>
                <a:ea typeface="+mn-lt"/>
                <a:cs typeface="+mn-lt"/>
              </a:rPr>
              <a:t> </a:t>
            </a:r>
            <a:r>
              <a:rPr lang="en-US" err="1">
                <a:solidFill>
                  <a:schemeClr val="tx2"/>
                </a:solidFill>
                <a:ea typeface="+mn-lt"/>
                <a:cs typeface="+mn-lt"/>
              </a:rPr>
              <a:t>السعودية</a:t>
            </a:r>
            <a:r>
              <a:rPr lang="en-US" dirty="0">
                <a:solidFill>
                  <a:schemeClr val="tx2"/>
                </a:solidFill>
                <a:ea typeface="+mn-lt"/>
                <a:cs typeface="+mn-lt"/>
              </a:rPr>
              <a:t> </a:t>
            </a:r>
            <a:r>
              <a:rPr lang="en-US" err="1">
                <a:solidFill>
                  <a:schemeClr val="tx2"/>
                </a:solidFill>
                <a:ea typeface="+mn-lt"/>
                <a:cs typeface="+mn-lt"/>
              </a:rPr>
              <a:t>الثانية</a:t>
            </a:r>
            <a:r>
              <a:rPr lang="en-US" dirty="0">
                <a:solidFill>
                  <a:schemeClr val="tx2"/>
                </a:solidFill>
                <a:ea typeface="+mn-lt"/>
                <a:cs typeface="+mn-lt"/>
              </a:rPr>
              <a:t>، </a:t>
            </a:r>
            <a:r>
              <a:rPr lang="en-US" err="1">
                <a:solidFill>
                  <a:schemeClr val="tx2"/>
                </a:solidFill>
                <a:ea typeface="+mn-lt"/>
                <a:cs typeface="+mn-lt"/>
              </a:rPr>
              <a:t>والعودة</a:t>
            </a:r>
            <a:r>
              <a:rPr lang="en-US" dirty="0">
                <a:solidFill>
                  <a:schemeClr val="tx2"/>
                </a:solidFill>
                <a:ea typeface="+mn-lt"/>
                <a:cs typeface="+mn-lt"/>
              </a:rPr>
              <a:t> </a:t>
            </a:r>
            <a:r>
              <a:rPr lang="en-US" err="1">
                <a:solidFill>
                  <a:schemeClr val="tx2"/>
                </a:solidFill>
                <a:ea typeface="+mn-lt"/>
                <a:cs typeface="+mn-lt"/>
              </a:rPr>
              <a:t>بأسرته</a:t>
            </a:r>
            <a:r>
              <a:rPr lang="en-US" dirty="0">
                <a:solidFill>
                  <a:schemeClr val="tx2"/>
                </a:solidFill>
                <a:ea typeface="+mn-lt"/>
                <a:cs typeface="+mn-lt"/>
              </a:rPr>
              <a:t> </a:t>
            </a:r>
            <a:r>
              <a:rPr lang="en-US" err="1">
                <a:solidFill>
                  <a:schemeClr val="tx2"/>
                </a:solidFill>
                <a:ea typeface="+mn-lt"/>
                <a:cs typeface="+mn-lt"/>
              </a:rPr>
              <a:t>إليها</a:t>
            </a:r>
            <a:r>
              <a:rPr lang="en-US" dirty="0">
                <a:solidFill>
                  <a:schemeClr val="tx2"/>
                </a:solidFill>
                <a:ea typeface="+mn-lt"/>
                <a:cs typeface="+mn-lt"/>
              </a:rPr>
              <a:t>. </a:t>
            </a:r>
            <a:r>
              <a:rPr lang="en-US" err="1">
                <a:solidFill>
                  <a:schemeClr val="tx2"/>
                </a:solidFill>
                <a:ea typeface="+mn-lt"/>
                <a:cs typeface="+mn-lt"/>
              </a:rPr>
              <a:t>بعد</a:t>
            </a:r>
            <a:r>
              <a:rPr lang="en-US" dirty="0">
                <a:solidFill>
                  <a:schemeClr val="tx2"/>
                </a:solidFill>
                <a:ea typeface="+mn-lt"/>
                <a:cs typeface="+mn-lt"/>
              </a:rPr>
              <a:t> </a:t>
            </a:r>
            <a:r>
              <a:rPr lang="en-US" err="1">
                <a:solidFill>
                  <a:schemeClr val="tx2"/>
                </a:solidFill>
                <a:ea typeface="+mn-lt"/>
                <a:cs typeface="+mn-lt"/>
              </a:rPr>
              <a:t>استرداد</a:t>
            </a:r>
            <a:r>
              <a:rPr lang="en-US" dirty="0">
                <a:solidFill>
                  <a:schemeClr val="tx2"/>
                </a:solidFill>
                <a:ea typeface="+mn-lt"/>
                <a:cs typeface="+mn-lt"/>
              </a:rPr>
              <a:t> </a:t>
            </a:r>
            <a:r>
              <a:rPr lang="en-US" err="1">
                <a:solidFill>
                  <a:schemeClr val="tx2"/>
                </a:solidFill>
                <a:ea typeface="+mn-lt"/>
                <a:cs typeface="+mn-lt"/>
              </a:rPr>
              <a:t>الرياض</a:t>
            </a:r>
            <a:r>
              <a:rPr lang="en-US" dirty="0">
                <a:solidFill>
                  <a:schemeClr val="tx2"/>
                </a:solidFill>
                <a:ea typeface="+mn-lt"/>
                <a:cs typeface="+mn-lt"/>
              </a:rPr>
              <a:t> </a:t>
            </a:r>
            <a:r>
              <a:rPr lang="en-US" err="1">
                <a:solidFill>
                  <a:schemeClr val="tx2"/>
                </a:solidFill>
                <a:ea typeface="+mn-lt"/>
                <a:cs typeface="+mn-lt"/>
              </a:rPr>
              <a:t>واصل</a:t>
            </a:r>
            <a:r>
              <a:rPr lang="en-US" dirty="0">
                <a:solidFill>
                  <a:schemeClr val="tx2"/>
                </a:solidFill>
                <a:ea typeface="+mn-lt"/>
                <a:cs typeface="+mn-lt"/>
              </a:rPr>
              <a:t> </a:t>
            </a:r>
            <a:r>
              <a:rPr lang="en-US" err="1">
                <a:solidFill>
                  <a:schemeClr val="tx2"/>
                </a:solidFill>
                <a:ea typeface="+mn-lt"/>
                <a:cs typeface="+mn-lt"/>
              </a:rPr>
              <a:t>الملك</a:t>
            </a:r>
            <a:r>
              <a:rPr lang="en-US" dirty="0">
                <a:solidFill>
                  <a:schemeClr val="tx2"/>
                </a:solidFill>
                <a:ea typeface="+mn-lt"/>
                <a:cs typeface="+mn-lt"/>
              </a:rPr>
              <a:t> </a:t>
            </a:r>
            <a:r>
              <a:rPr lang="en-US" err="1">
                <a:solidFill>
                  <a:schemeClr val="tx2"/>
                </a:solidFill>
                <a:ea typeface="+mn-lt"/>
                <a:cs typeface="+mn-lt"/>
              </a:rPr>
              <a:t>عبد</a:t>
            </a:r>
            <a:r>
              <a:rPr lang="en-US" dirty="0">
                <a:solidFill>
                  <a:schemeClr val="tx2"/>
                </a:solidFill>
                <a:ea typeface="+mn-lt"/>
                <a:cs typeface="+mn-lt"/>
              </a:rPr>
              <a:t> </a:t>
            </a:r>
            <a:r>
              <a:rPr lang="en-US" err="1">
                <a:solidFill>
                  <a:schemeClr val="tx2"/>
                </a:solidFill>
                <a:ea typeface="+mn-lt"/>
                <a:cs typeface="+mn-lt"/>
              </a:rPr>
              <a:t>العزيز</a:t>
            </a:r>
            <a:r>
              <a:rPr lang="en-US" dirty="0">
                <a:solidFill>
                  <a:schemeClr val="tx2"/>
                </a:solidFill>
                <a:ea typeface="+mn-lt"/>
                <a:cs typeface="+mn-lt"/>
              </a:rPr>
              <a:t> </a:t>
            </a:r>
            <a:r>
              <a:rPr lang="en-US" err="1">
                <a:solidFill>
                  <a:schemeClr val="tx2"/>
                </a:solidFill>
                <a:ea typeface="+mn-lt"/>
                <a:cs typeface="+mn-lt"/>
              </a:rPr>
              <a:t>كفاح</a:t>
            </a:r>
            <a:r>
              <a:rPr lang="en-US" dirty="0">
                <a:solidFill>
                  <a:schemeClr val="tx2"/>
                </a:solidFill>
                <a:ea typeface="+mn-lt"/>
                <a:cs typeface="+mn-lt"/>
              </a:rPr>
              <a:t> </a:t>
            </a:r>
            <a:r>
              <a:rPr lang="en-US" err="1">
                <a:solidFill>
                  <a:schemeClr val="tx2"/>
                </a:solidFill>
                <a:ea typeface="+mn-lt"/>
                <a:cs typeface="+mn-lt"/>
              </a:rPr>
              <a:t>مسلح</a:t>
            </a:r>
            <a:r>
              <a:rPr lang="en-US" dirty="0">
                <a:solidFill>
                  <a:schemeClr val="tx2"/>
                </a:solidFill>
                <a:ea typeface="+mn-lt"/>
                <a:cs typeface="+mn-lt"/>
              </a:rPr>
              <a:t> </a:t>
            </a:r>
            <a:r>
              <a:rPr lang="en-US" err="1">
                <a:solidFill>
                  <a:schemeClr val="tx2"/>
                </a:solidFill>
                <a:ea typeface="+mn-lt"/>
                <a:cs typeface="+mn-lt"/>
              </a:rPr>
              <a:t>لمدة</a:t>
            </a:r>
            <a:r>
              <a:rPr lang="en-US" dirty="0">
                <a:solidFill>
                  <a:schemeClr val="tx2"/>
                </a:solidFill>
                <a:ea typeface="+mn-lt"/>
                <a:cs typeface="+mn-lt"/>
              </a:rPr>
              <a:t> </a:t>
            </a:r>
            <a:r>
              <a:rPr lang="en-US" err="1">
                <a:solidFill>
                  <a:schemeClr val="tx2"/>
                </a:solidFill>
                <a:ea typeface="+mn-lt"/>
                <a:cs typeface="+mn-lt"/>
              </a:rPr>
              <a:t>زادت</a:t>
            </a:r>
            <a:r>
              <a:rPr lang="en-US" dirty="0">
                <a:solidFill>
                  <a:schemeClr val="tx2"/>
                </a:solidFill>
                <a:ea typeface="+mn-lt"/>
                <a:cs typeface="+mn-lt"/>
              </a:rPr>
              <a:t> </a:t>
            </a:r>
            <a:r>
              <a:rPr lang="en-US" err="1">
                <a:solidFill>
                  <a:schemeClr val="tx2"/>
                </a:solidFill>
                <a:ea typeface="+mn-lt"/>
                <a:cs typeface="+mn-lt"/>
              </a:rPr>
              <a:t>عن</a:t>
            </a:r>
            <a:r>
              <a:rPr lang="en-US" dirty="0">
                <a:solidFill>
                  <a:schemeClr val="tx2"/>
                </a:solidFill>
                <a:ea typeface="+mn-lt"/>
                <a:cs typeface="+mn-lt"/>
              </a:rPr>
              <a:t> 30 </a:t>
            </a:r>
            <a:r>
              <a:rPr lang="en-US" err="1">
                <a:solidFill>
                  <a:schemeClr val="tx2"/>
                </a:solidFill>
                <a:ea typeface="+mn-lt"/>
                <a:cs typeface="+mn-lt"/>
              </a:rPr>
              <a:t>عام</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أجل</a:t>
            </a:r>
            <a:r>
              <a:rPr lang="en-US" dirty="0">
                <a:solidFill>
                  <a:schemeClr val="tx2"/>
                </a:solidFill>
                <a:ea typeface="+mn-lt"/>
                <a:cs typeface="+mn-lt"/>
              </a:rPr>
              <a:t> </a:t>
            </a:r>
            <a:r>
              <a:rPr lang="en-US" err="1">
                <a:solidFill>
                  <a:schemeClr val="tx2"/>
                </a:solidFill>
                <a:ea typeface="+mn-lt"/>
                <a:cs typeface="+mn-lt"/>
              </a:rPr>
              <a:t>توحيد</a:t>
            </a:r>
            <a:r>
              <a:rPr lang="en-US" dirty="0">
                <a:solidFill>
                  <a:schemeClr val="tx2"/>
                </a:solidFill>
                <a:ea typeface="+mn-lt"/>
                <a:cs typeface="+mn-lt"/>
              </a:rPr>
              <a:t> </a:t>
            </a:r>
            <a:r>
              <a:rPr lang="en-US" err="1">
                <a:solidFill>
                  <a:schemeClr val="tx2"/>
                </a:solidFill>
                <a:ea typeface="+mn-lt"/>
                <a:cs typeface="+mn-lt"/>
              </a:rPr>
              <a:t>مملكته</a:t>
            </a:r>
            <a:r>
              <a:rPr lang="en-US" dirty="0">
                <a:solidFill>
                  <a:schemeClr val="tx2"/>
                </a:solidFill>
                <a:ea typeface="+mn-lt"/>
                <a:cs typeface="+mn-lt"/>
              </a:rPr>
              <a:t>، </a:t>
            </a:r>
            <a:r>
              <a:rPr lang="en-US" err="1">
                <a:solidFill>
                  <a:schemeClr val="tx2"/>
                </a:solidFill>
                <a:ea typeface="+mn-lt"/>
                <a:cs typeface="+mn-lt"/>
              </a:rPr>
              <a:t>وتمكن</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توحيد</a:t>
            </a:r>
            <a:r>
              <a:rPr lang="en-US" dirty="0">
                <a:solidFill>
                  <a:schemeClr val="tx2"/>
                </a:solidFill>
                <a:ea typeface="+mn-lt"/>
                <a:cs typeface="+mn-lt"/>
              </a:rPr>
              <a:t> </a:t>
            </a:r>
            <a:r>
              <a:rPr lang="en-US" err="1">
                <a:solidFill>
                  <a:schemeClr val="tx2"/>
                </a:solidFill>
                <a:ea typeface="+mn-lt"/>
                <a:cs typeface="+mn-lt"/>
              </a:rPr>
              <a:t>العديد</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المناطق</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أهمها</a:t>
            </a:r>
            <a:r>
              <a:rPr lang="en-US" dirty="0">
                <a:solidFill>
                  <a:schemeClr val="tx2"/>
                </a:solidFill>
                <a:ea typeface="+mn-lt"/>
                <a:cs typeface="+mn-lt"/>
              </a:rPr>
              <a:t>: </a:t>
            </a:r>
            <a:r>
              <a:rPr lang="en-US" err="1">
                <a:solidFill>
                  <a:schemeClr val="tx2"/>
                </a:solidFill>
                <a:ea typeface="+mn-lt"/>
                <a:cs typeface="+mn-lt"/>
              </a:rPr>
              <a:t>جنوب</a:t>
            </a:r>
            <a:r>
              <a:rPr lang="en-US" dirty="0">
                <a:solidFill>
                  <a:schemeClr val="tx2"/>
                </a:solidFill>
                <a:ea typeface="+mn-lt"/>
                <a:cs typeface="+mn-lt"/>
              </a:rPr>
              <a:t> </a:t>
            </a:r>
            <a:r>
              <a:rPr lang="en-US" err="1">
                <a:solidFill>
                  <a:schemeClr val="tx2"/>
                </a:solidFill>
                <a:ea typeface="+mn-lt"/>
                <a:cs typeface="+mn-lt"/>
              </a:rPr>
              <a:t>نجد</a:t>
            </a:r>
            <a:r>
              <a:rPr lang="en-US" dirty="0">
                <a:solidFill>
                  <a:schemeClr val="tx2"/>
                </a:solidFill>
                <a:ea typeface="+mn-lt"/>
                <a:cs typeface="+mn-lt"/>
              </a:rPr>
              <a:t> </a:t>
            </a:r>
            <a:r>
              <a:rPr lang="en-US" err="1">
                <a:solidFill>
                  <a:schemeClr val="tx2"/>
                </a:solidFill>
                <a:ea typeface="+mn-lt"/>
                <a:cs typeface="+mn-lt"/>
              </a:rPr>
              <a:t>وسدير</a:t>
            </a:r>
            <a:r>
              <a:rPr lang="en-US" dirty="0">
                <a:solidFill>
                  <a:schemeClr val="tx2"/>
                </a:solidFill>
                <a:ea typeface="+mn-lt"/>
                <a:cs typeface="+mn-lt"/>
              </a:rPr>
              <a:t> </a:t>
            </a:r>
            <a:r>
              <a:rPr lang="en-US" err="1">
                <a:solidFill>
                  <a:schemeClr val="tx2"/>
                </a:solidFill>
                <a:ea typeface="+mn-lt"/>
                <a:cs typeface="+mn-lt"/>
              </a:rPr>
              <a:t>والوشم</a:t>
            </a:r>
            <a:r>
              <a:rPr lang="en-US" dirty="0">
                <a:solidFill>
                  <a:schemeClr val="tx2"/>
                </a:solidFill>
                <a:ea typeface="+mn-lt"/>
                <a:cs typeface="+mn-lt"/>
              </a:rPr>
              <a:t> </a:t>
            </a:r>
            <a:r>
              <a:rPr lang="en-US" err="1">
                <a:solidFill>
                  <a:schemeClr val="tx2"/>
                </a:solidFill>
                <a:ea typeface="+mn-lt"/>
                <a:cs typeface="+mn-lt"/>
              </a:rPr>
              <a:t>سنة</a:t>
            </a:r>
            <a:r>
              <a:rPr lang="en-US" dirty="0">
                <a:solidFill>
                  <a:schemeClr val="tx2"/>
                </a:solidFill>
                <a:ea typeface="+mn-lt"/>
                <a:cs typeface="+mn-lt"/>
              </a:rPr>
              <a:t> 1320هـ / 1902م،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ثم</a:t>
            </a:r>
            <a:r>
              <a:rPr lang="en-US" dirty="0">
                <a:solidFill>
                  <a:schemeClr val="tx2"/>
                </a:solidFill>
                <a:ea typeface="+mn-lt"/>
                <a:cs typeface="+mn-lt"/>
              </a:rPr>
              <a:t> </a:t>
            </a:r>
            <a:r>
              <a:rPr lang="en-US" err="1">
                <a:solidFill>
                  <a:schemeClr val="tx2"/>
                </a:solidFill>
                <a:ea typeface="+mn-lt"/>
                <a:cs typeface="+mn-lt"/>
              </a:rPr>
              <a:t>القصيم</a:t>
            </a:r>
            <a:r>
              <a:rPr lang="en-US" dirty="0">
                <a:solidFill>
                  <a:schemeClr val="tx2"/>
                </a:solidFill>
                <a:ea typeface="+mn-lt"/>
                <a:cs typeface="+mn-lt"/>
              </a:rPr>
              <a:t> </a:t>
            </a:r>
            <a:r>
              <a:rPr lang="en-US" err="1">
                <a:solidFill>
                  <a:schemeClr val="tx2"/>
                </a:solidFill>
                <a:ea typeface="+mn-lt"/>
                <a:cs typeface="+mn-lt"/>
              </a:rPr>
              <a:t>سنة</a:t>
            </a:r>
            <a:r>
              <a:rPr lang="en-US" dirty="0">
                <a:solidFill>
                  <a:schemeClr val="tx2"/>
                </a:solidFill>
                <a:ea typeface="+mn-lt"/>
                <a:cs typeface="+mn-lt"/>
              </a:rPr>
              <a:t> 1322هـ/1904م، </a:t>
            </a:r>
            <a:r>
              <a:rPr lang="en-US" err="1">
                <a:solidFill>
                  <a:schemeClr val="tx2"/>
                </a:solidFill>
                <a:ea typeface="+mn-lt"/>
                <a:cs typeface="+mn-lt"/>
              </a:rPr>
              <a:t>ثم</a:t>
            </a:r>
            <a:r>
              <a:rPr lang="en-US" dirty="0">
                <a:solidFill>
                  <a:schemeClr val="tx2"/>
                </a:solidFill>
                <a:ea typeface="+mn-lt"/>
                <a:cs typeface="+mn-lt"/>
              </a:rPr>
              <a:t> </a:t>
            </a:r>
            <a:r>
              <a:rPr lang="en-US" err="1">
                <a:solidFill>
                  <a:schemeClr val="tx2"/>
                </a:solidFill>
                <a:ea typeface="+mn-lt"/>
                <a:cs typeface="+mn-lt"/>
              </a:rPr>
              <a:t>الأحساء</a:t>
            </a:r>
            <a:r>
              <a:rPr lang="en-US" dirty="0">
                <a:solidFill>
                  <a:schemeClr val="tx2"/>
                </a:solidFill>
                <a:ea typeface="+mn-lt"/>
                <a:cs typeface="+mn-lt"/>
              </a:rPr>
              <a:t> </a:t>
            </a:r>
            <a:r>
              <a:rPr lang="en-US" err="1">
                <a:solidFill>
                  <a:schemeClr val="tx2"/>
                </a:solidFill>
                <a:ea typeface="+mn-lt"/>
                <a:cs typeface="+mn-lt"/>
              </a:rPr>
              <a:t>سنة</a:t>
            </a:r>
            <a:r>
              <a:rPr lang="en-US" dirty="0">
                <a:solidFill>
                  <a:schemeClr val="tx2"/>
                </a:solidFill>
                <a:ea typeface="+mn-lt"/>
                <a:cs typeface="+mn-lt"/>
              </a:rPr>
              <a:t> 1331هـ/ 1913م، </a:t>
            </a:r>
            <a:r>
              <a:rPr lang="en-US" err="1">
                <a:solidFill>
                  <a:schemeClr val="tx2"/>
                </a:solidFill>
                <a:ea typeface="+mn-lt"/>
                <a:cs typeface="+mn-lt"/>
              </a:rPr>
              <a:t>وصولاً</a:t>
            </a:r>
            <a:r>
              <a:rPr lang="en-US" dirty="0">
                <a:solidFill>
                  <a:schemeClr val="tx2"/>
                </a:solidFill>
                <a:ea typeface="+mn-lt"/>
                <a:cs typeface="+mn-lt"/>
              </a:rPr>
              <a:t> </a:t>
            </a:r>
            <a:r>
              <a:rPr lang="en-US" err="1">
                <a:solidFill>
                  <a:schemeClr val="tx2"/>
                </a:solidFill>
                <a:ea typeface="+mn-lt"/>
                <a:cs typeface="+mn-lt"/>
              </a:rPr>
              <a:t>إلى</a:t>
            </a:r>
            <a:r>
              <a:rPr lang="en-US" dirty="0">
                <a:solidFill>
                  <a:schemeClr val="tx2"/>
                </a:solidFill>
                <a:ea typeface="+mn-lt"/>
                <a:cs typeface="+mn-lt"/>
              </a:rPr>
              <a:t> </a:t>
            </a:r>
            <a:r>
              <a:rPr lang="en-US" err="1">
                <a:solidFill>
                  <a:schemeClr val="tx2"/>
                </a:solidFill>
                <a:ea typeface="+mn-lt"/>
                <a:cs typeface="+mn-lt"/>
              </a:rPr>
              <a:t>عسير</a:t>
            </a:r>
            <a:r>
              <a:rPr lang="en-US" dirty="0">
                <a:solidFill>
                  <a:schemeClr val="tx2"/>
                </a:solidFill>
                <a:ea typeface="+mn-lt"/>
                <a:cs typeface="+mn-lt"/>
              </a:rPr>
              <a:t> </a:t>
            </a:r>
            <a:r>
              <a:rPr lang="en-US" err="1">
                <a:solidFill>
                  <a:schemeClr val="tx2"/>
                </a:solidFill>
                <a:ea typeface="+mn-lt"/>
                <a:cs typeface="+mn-lt"/>
              </a:rPr>
              <a:t>سنة</a:t>
            </a:r>
            <a:r>
              <a:rPr lang="en-US" dirty="0">
                <a:solidFill>
                  <a:schemeClr val="tx2"/>
                </a:solidFill>
                <a:ea typeface="+mn-lt"/>
                <a:cs typeface="+mn-lt"/>
              </a:rPr>
              <a:t> 1338هـ / 1919م، </a:t>
            </a:r>
            <a:r>
              <a:rPr lang="en-US" err="1">
                <a:solidFill>
                  <a:schemeClr val="tx2"/>
                </a:solidFill>
                <a:ea typeface="+mn-lt"/>
                <a:cs typeface="+mn-lt"/>
              </a:rPr>
              <a:t>وحائل</a:t>
            </a:r>
            <a:r>
              <a:rPr lang="en-US" dirty="0">
                <a:solidFill>
                  <a:schemeClr val="tx2"/>
                </a:solidFill>
                <a:ea typeface="+mn-lt"/>
                <a:cs typeface="+mn-lt"/>
              </a:rPr>
              <a:t> </a:t>
            </a:r>
            <a:r>
              <a:rPr lang="en-US" err="1">
                <a:solidFill>
                  <a:schemeClr val="tx2"/>
                </a:solidFill>
                <a:ea typeface="+mn-lt"/>
                <a:cs typeface="+mn-lt"/>
              </a:rPr>
              <a:t>سنة</a:t>
            </a:r>
            <a:r>
              <a:rPr lang="en-US" dirty="0">
                <a:solidFill>
                  <a:schemeClr val="tx2"/>
                </a:solidFill>
                <a:ea typeface="+mn-lt"/>
                <a:cs typeface="+mn-lt"/>
              </a:rPr>
              <a:t> 1340هـ/ 1921م. </a:t>
            </a:r>
            <a:r>
              <a:rPr lang="en-US" err="1">
                <a:solidFill>
                  <a:schemeClr val="tx2"/>
                </a:solidFill>
                <a:ea typeface="+mn-lt"/>
                <a:cs typeface="+mn-lt"/>
              </a:rPr>
              <a:t>إلى</a:t>
            </a:r>
            <a:r>
              <a:rPr lang="en-US" dirty="0">
                <a:solidFill>
                  <a:schemeClr val="tx2"/>
                </a:solidFill>
                <a:ea typeface="+mn-lt"/>
                <a:cs typeface="+mn-lt"/>
              </a:rPr>
              <a:t> </a:t>
            </a:r>
            <a:r>
              <a:rPr lang="en-US" err="1">
                <a:solidFill>
                  <a:schemeClr val="tx2"/>
                </a:solidFill>
                <a:ea typeface="+mn-lt"/>
                <a:cs typeface="+mn-lt"/>
              </a:rPr>
              <a:t>أن</a:t>
            </a:r>
            <a:r>
              <a:rPr lang="en-US" dirty="0">
                <a:solidFill>
                  <a:schemeClr val="tx2"/>
                </a:solidFill>
                <a:ea typeface="+mn-lt"/>
                <a:cs typeface="+mn-lt"/>
              </a:rPr>
              <a:t> </a:t>
            </a:r>
            <a:r>
              <a:rPr lang="en-US" err="1">
                <a:solidFill>
                  <a:schemeClr val="tx2"/>
                </a:solidFill>
                <a:ea typeface="+mn-lt"/>
                <a:cs typeface="+mn-lt"/>
              </a:rPr>
              <a:t>تمكّن</a:t>
            </a:r>
            <a:r>
              <a:rPr lang="en-US" dirty="0">
                <a:solidFill>
                  <a:schemeClr val="tx2"/>
                </a:solidFill>
                <a:ea typeface="+mn-lt"/>
                <a:cs typeface="+mn-lt"/>
              </a:rPr>
              <a:t> </a:t>
            </a:r>
            <a:r>
              <a:rPr lang="en-US" err="1">
                <a:solidFill>
                  <a:schemeClr val="tx2"/>
                </a:solidFill>
                <a:ea typeface="+mn-lt"/>
                <a:cs typeface="+mn-lt"/>
              </a:rPr>
              <a:t>الملك</a:t>
            </a:r>
            <a:r>
              <a:rPr lang="en-US" dirty="0">
                <a:solidFill>
                  <a:schemeClr val="tx2"/>
                </a:solidFill>
                <a:ea typeface="+mn-lt"/>
                <a:cs typeface="+mn-lt"/>
              </a:rPr>
              <a:t> </a:t>
            </a:r>
            <a:r>
              <a:rPr lang="en-US" err="1">
                <a:solidFill>
                  <a:schemeClr val="tx2"/>
                </a:solidFill>
                <a:ea typeface="+mn-lt"/>
                <a:cs typeface="+mn-lt"/>
              </a:rPr>
              <a:t>المؤسس</a:t>
            </a:r>
            <a:r>
              <a:rPr lang="en-US" dirty="0">
                <a:solidFill>
                  <a:schemeClr val="tx2"/>
                </a:solidFill>
                <a:ea typeface="+mn-lt"/>
                <a:cs typeface="+mn-lt"/>
              </a:rPr>
              <a:t> </a:t>
            </a:r>
            <a:r>
              <a:rPr lang="en-US" err="1">
                <a:solidFill>
                  <a:schemeClr val="tx2"/>
                </a:solidFill>
                <a:ea typeface="+mn-lt"/>
                <a:cs typeface="+mn-lt"/>
              </a:rPr>
              <a:t>عبد</a:t>
            </a:r>
            <a:r>
              <a:rPr lang="en-US" dirty="0">
                <a:solidFill>
                  <a:schemeClr val="tx2"/>
                </a:solidFill>
                <a:ea typeface="+mn-lt"/>
                <a:cs typeface="+mn-lt"/>
              </a:rPr>
              <a:t> </a:t>
            </a:r>
            <a:r>
              <a:rPr lang="en-US" err="1">
                <a:solidFill>
                  <a:schemeClr val="tx2"/>
                </a:solidFill>
                <a:ea typeface="+mn-lt"/>
                <a:cs typeface="+mn-lt"/>
              </a:rPr>
              <a:t>العزيز</a:t>
            </a:r>
            <a:r>
              <a:rPr lang="en-US" dirty="0">
                <a:solidFill>
                  <a:schemeClr val="tx2"/>
                </a:solidFill>
                <a:ea typeface="+mn-lt"/>
                <a:cs typeface="+mn-lt"/>
              </a:rPr>
              <a:t> </a:t>
            </a:r>
            <a:r>
              <a:rPr lang="en-US" err="1">
                <a:solidFill>
                  <a:schemeClr val="tx2"/>
                </a:solidFill>
                <a:ea typeface="+mn-lt"/>
                <a:cs typeface="+mn-lt"/>
              </a:rPr>
              <a:t>من</a:t>
            </a:r>
            <a:r>
              <a:rPr lang="en-US" dirty="0">
                <a:solidFill>
                  <a:schemeClr val="tx2"/>
                </a:solidFill>
                <a:ea typeface="+mn-lt"/>
                <a:cs typeface="+mn-lt"/>
              </a:rPr>
              <a:t> </a:t>
            </a:r>
            <a:r>
              <a:rPr lang="en-US" err="1">
                <a:solidFill>
                  <a:schemeClr val="tx2"/>
                </a:solidFill>
                <a:ea typeface="+mn-lt"/>
                <a:cs typeface="+mn-lt"/>
              </a:rPr>
              <a:t>ضم</a:t>
            </a:r>
            <a:r>
              <a:rPr lang="en-US" dirty="0">
                <a:solidFill>
                  <a:schemeClr val="tx2"/>
                </a:solidFill>
                <a:ea typeface="+mn-lt"/>
                <a:cs typeface="+mn-lt"/>
              </a:rPr>
              <a:t> </a:t>
            </a:r>
            <a:r>
              <a:rPr lang="en-US" err="1">
                <a:solidFill>
                  <a:schemeClr val="tx2"/>
                </a:solidFill>
                <a:ea typeface="+mn-lt"/>
                <a:cs typeface="+mn-lt"/>
              </a:rPr>
              <a:t>منطقة</a:t>
            </a:r>
            <a:r>
              <a:rPr lang="en-US" dirty="0">
                <a:solidFill>
                  <a:schemeClr val="tx2"/>
                </a:solidFill>
                <a:ea typeface="+mn-lt"/>
                <a:cs typeface="+mn-lt"/>
              </a:rPr>
              <a:t> </a:t>
            </a:r>
            <a:r>
              <a:rPr lang="en-US" err="1">
                <a:solidFill>
                  <a:schemeClr val="tx2"/>
                </a:solidFill>
                <a:ea typeface="+mn-lt"/>
                <a:cs typeface="+mn-lt"/>
              </a:rPr>
              <a:t>الحجاز</a:t>
            </a:r>
            <a:r>
              <a:rPr lang="en-US" dirty="0">
                <a:solidFill>
                  <a:schemeClr val="tx2"/>
                </a:solidFill>
                <a:ea typeface="+mn-lt"/>
                <a:cs typeface="+mn-lt"/>
              </a:rPr>
              <a:t> </a:t>
            </a:r>
            <a:r>
              <a:rPr lang="en-US" err="1">
                <a:solidFill>
                  <a:schemeClr val="tx2"/>
                </a:solidFill>
                <a:ea typeface="+mn-lt"/>
                <a:cs typeface="+mn-lt"/>
              </a:rPr>
              <a:t>بين</a:t>
            </a:r>
            <a:r>
              <a:rPr lang="en-US" dirty="0">
                <a:solidFill>
                  <a:schemeClr val="tx2"/>
                </a:solidFill>
                <a:ea typeface="+mn-lt"/>
                <a:cs typeface="+mn-lt"/>
              </a:rPr>
              <a:t> </a:t>
            </a:r>
            <a:r>
              <a:rPr lang="en-US" err="1">
                <a:solidFill>
                  <a:schemeClr val="tx2"/>
                </a:solidFill>
                <a:ea typeface="+mn-lt"/>
                <a:cs typeface="+mn-lt"/>
              </a:rPr>
              <a:t>عامي</a:t>
            </a:r>
            <a:r>
              <a:rPr lang="en-US" dirty="0">
                <a:solidFill>
                  <a:schemeClr val="tx2"/>
                </a:solidFill>
                <a:ea typeface="+mn-lt"/>
                <a:cs typeface="+mn-lt"/>
              </a:rPr>
              <a:t> 1343 هـ و1344 هـ </a:t>
            </a:r>
            <a:r>
              <a:rPr lang="en-US" err="1">
                <a:solidFill>
                  <a:schemeClr val="tx2"/>
                </a:solidFill>
                <a:ea typeface="+mn-lt"/>
                <a:cs typeface="+mn-lt"/>
              </a:rPr>
              <a:t>الموافقة</a:t>
            </a:r>
            <a:r>
              <a:rPr lang="en-US" dirty="0">
                <a:solidFill>
                  <a:schemeClr val="tx2"/>
                </a:solidFill>
                <a:ea typeface="+mn-lt"/>
                <a:cs typeface="+mn-lt"/>
              </a:rPr>
              <a:t> </a:t>
            </a:r>
            <a:r>
              <a:rPr lang="en-US" err="1">
                <a:solidFill>
                  <a:schemeClr val="tx2"/>
                </a:solidFill>
                <a:ea typeface="+mn-lt"/>
                <a:cs typeface="+mn-lt"/>
              </a:rPr>
              <a:t>لسنة</a:t>
            </a:r>
            <a:r>
              <a:rPr lang="en-US" dirty="0">
                <a:solidFill>
                  <a:schemeClr val="tx2"/>
                </a:solidFill>
                <a:ea typeface="+mn-lt"/>
                <a:cs typeface="+mn-lt"/>
              </a:rPr>
              <a:t> 1925م، </a:t>
            </a:r>
            <a:r>
              <a:rPr lang="en-US" err="1">
                <a:solidFill>
                  <a:schemeClr val="tx2"/>
                </a:solidFill>
                <a:ea typeface="+mn-lt"/>
                <a:cs typeface="+mn-lt"/>
              </a:rPr>
              <a:t>وفي</a:t>
            </a:r>
            <a:r>
              <a:rPr lang="en-US" dirty="0">
                <a:solidFill>
                  <a:schemeClr val="tx2"/>
                </a:solidFill>
                <a:ea typeface="+mn-lt"/>
                <a:cs typeface="+mn-lt"/>
              </a:rPr>
              <a:t> </a:t>
            </a:r>
            <a:r>
              <a:rPr lang="en-US" err="1">
                <a:solidFill>
                  <a:schemeClr val="tx2"/>
                </a:solidFill>
                <a:ea typeface="+mn-lt"/>
                <a:cs typeface="+mn-lt"/>
              </a:rPr>
              <a:t>عام</a:t>
            </a:r>
            <a:r>
              <a:rPr lang="en-US" dirty="0">
                <a:solidFill>
                  <a:schemeClr val="tx2"/>
                </a:solidFill>
                <a:ea typeface="+mn-lt"/>
                <a:cs typeface="+mn-lt"/>
              </a:rPr>
              <a:t> 1349 هـ / 1930م </a:t>
            </a:r>
            <a:r>
              <a:rPr lang="en-US" err="1">
                <a:solidFill>
                  <a:schemeClr val="tx2"/>
                </a:solidFill>
                <a:ea typeface="+mn-lt"/>
                <a:cs typeface="+mn-lt"/>
              </a:rPr>
              <a:t>أكتمل</a:t>
            </a:r>
            <a:r>
              <a:rPr lang="en-US" dirty="0">
                <a:solidFill>
                  <a:schemeClr val="tx2"/>
                </a:solidFill>
                <a:ea typeface="+mn-lt"/>
                <a:cs typeface="+mn-lt"/>
              </a:rPr>
              <a:t> </a:t>
            </a:r>
            <a:r>
              <a:rPr lang="en-US" err="1">
                <a:solidFill>
                  <a:schemeClr val="tx2"/>
                </a:solidFill>
                <a:ea typeface="+mn-lt"/>
                <a:cs typeface="+mn-lt"/>
              </a:rPr>
              <a:t>توحيد</a:t>
            </a:r>
            <a:r>
              <a:rPr lang="en-US" dirty="0">
                <a:solidFill>
                  <a:schemeClr val="tx2"/>
                </a:solidFill>
                <a:ea typeface="+mn-lt"/>
                <a:cs typeface="+mn-lt"/>
              </a:rPr>
              <a:t> </a:t>
            </a:r>
            <a:r>
              <a:rPr lang="en-US" err="1">
                <a:solidFill>
                  <a:schemeClr val="tx2"/>
                </a:solidFill>
                <a:ea typeface="+mn-lt"/>
                <a:cs typeface="+mn-lt"/>
              </a:rPr>
              <a:t>منطقة</a:t>
            </a:r>
            <a:r>
              <a:rPr lang="en-US" dirty="0">
                <a:solidFill>
                  <a:schemeClr val="tx2"/>
                </a:solidFill>
                <a:ea typeface="+mn-lt"/>
                <a:cs typeface="+mn-lt"/>
              </a:rPr>
              <a:t> </a:t>
            </a:r>
            <a:r>
              <a:rPr lang="en-US" err="1">
                <a:solidFill>
                  <a:schemeClr val="tx2"/>
                </a:solidFill>
                <a:ea typeface="+mn-lt"/>
                <a:cs typeface="+mn-lt"/>
              </a:rPr>
              <a:t>جازان</a:t>
            </a:r>
            <a:r>
              <a:rPr lang="en-US" dirty="0">
                <a:solidFill>
                  <a:schemeClr val="tx2"/>
                </a:solidFill>
                <a:ea typeface="+mn-lt"/>
                <a:cs typeface="+mn-lt"/>
              </a:rPr>
              <a:t>.</a:t>
            </a:r>
            <a:endParaRPr lang="en-US">
              <a:solidFill>
                <a:schemeClr val="tx2"/>
              </a:solidFill>
              <a:cs typeface="Calibri"/>
            </a:endParaRPr>
          </a:p>
        </p:txBody>
      </p:sp>
      <p:cxnSp>
        <p:nvCxnSpPr>
          <p:cNvPr id="23" name="Straight Connector 22">
            <a:extLst>
              <a:ext uri="{FF2B5EF4-FFF2-40B4-BE49-F238E27FC236}">
                <a16:creationId xmlns:a16="http://schemas.microsoft.com/office/drawing/2014/main" id="{61F6FBC1-6409-4059-B87B-1BE513242F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2568" y="246028"/>
            <a:ext cx="255495" cy="54655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A98E26-C7DC-48E3-8F50-FBF7F3C50F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40441" y="6522756"/>
            <a:ext cx="10717187" cy="0"/>
          </a:xfrm>
          <a:prstGeom prst="line">
            <a:avLst/>
          </a:prstGeom>
          <a:ln w="12700" cap="sq">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65B3D45F-509E-43F3-B685-A5E78AD0D8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829917" y="6400800"/>
            <a:ext cx="338328" cy="240175"/>
            <a:chOff x="4089400" y="933450"/>
            <a:chExt cx="338328" cy="341938"/>
          </a:xfrm>
        </p:grpSpPr>
        <p:cxnSp>
          <p:nvCxnSpPr>
            <p:cNvPr id="17" name="Straight Connector 16">
              <a:extLst>
                <a:ext uri="{FF2B5EF4-FFF2-40B4-BE49-F238E27FC236}">
                  <a16:creationId xmlns:a16="http://schemas.microsoft.com/office/drawing/2014/main" id="{6C53B0F8-0414-437D-87C2-23F48DF9CE3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258564" y="933450"/>
              <a:ext cx="0" cy="34193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0B56551-40C7-4552-A11A-6D86B7EB085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089400" y="1104419"/>
              <a:ext cx="33832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4" name="Picture 3" descr="A green flag with white text&#10;&#10;Description automatically generated">
            <a:extLst>
              <a:ext uri="{FF2B5EF4-FFF2-40B4-BE49-F238E27FC236}">
                <a16:creationId xmlns:a16="http://schemas.microsoft.com/office/drawing/2014/main" id="{7D4A28D4-CAC0-5912-F5D7-3DDD5CAD43A8}"/>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9347979" y="4804643"/>
            <a:ext cx="2381250" cy="1590675"/>
          </a:xfrm>
          <a:prstGeom prst="rect">
            <a:avLst/>
          </a:prstGeom>
        </p:spPr>
      </p:pic>
      <p:sp>
        <p:nvSpPr>
          <p:cNvPr id="5" name="TextBox 4">
            <a:extLst>
              <a:ext uri="{FF2B5EF4-FFF2-40B4-BE49-F238E27FC236}">
                <a16:creationId xmlns:a16="http://schemas.microsoft.com/office/drawing/2014/main" id="{621EE7BB-51B0-A4EF-4E0D-204C5A83D11D}"/>
              </a:ext>
            </a:extLst>
          </p:cNvPr>
          <p:cNvSpPr txBox="1"/>
          <p:nvPr/>
        </p:nvSpPr>
        <p:spPr>
          <a:xfrm>
            <a:off x="4905375" y="4224338"/>
            <a:ext cx="2381250" cy="317500"/>
          </a:xfrm>
          <a:prstGeom prst="rect">
            <a:avLst/>
          </a:prstGeom>
        </p:spPr>
        <p:txBody>
          <a:bodyPr>
            <a:normAutofit fontScale="47500" lnSpcReduction="20000"/>
          </a:bodyPr>
          <a:lstStyle/>
          <a:p>
            <a:r>
              <a:rPr lang="en-US">
                <a:hlinkClick r:id="rId3"/>
              </a:rPr>
              <a:t>This Photo</a:t>
            </a:r>
            <a:r>
              <a:rPr lang="en-US"/>
              <a:t> by Unknown author is licensed under </a:t>
            </a:r>
            <a:r>
              <a:rPr lang="en-US">
                <a:hlinkClick r:id="rId4"/>
              </a:rPr>
              <a:t>CC BY-SA</a:t>
            </a:r>
            <a:r>
              <a:rPr lang="en-US"/>
              <a:t>.</a:t>
            </a:r>
          </a:p>
        </p:txBody>
      </p:sp>
    </p:spTree>
    <p:extLst>
      <p:ext uri="{BB962C8B-B14F-4D97-AF65-F5344CB8AC3E}">
        <p14:creationId xmlns:p14="http://schemas.microsoft.com/office/powerpoint/2010/main" val="2452921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1924C9-1343-AD2B-EADF-B4B0406A0E3E}"/>
              </a:ext>
            </a:extLst>
          </p:cNvPr>
          <p:cNvSpPr>
            <a:spLocks noGrp="1"/>
          </p:cNvSpPr>
          <p:nvPr>
            <p:ph type="title"/>
          </p:nvPr>
        </p:nvSpPr>
        <p:spPr>
          <a:xfrm>
            <a:off x="466722" y="586855"/>
            <a:ext cx="3201366" cy="3387497"/>
          </a:xfrm>
        </p:spPr>
        <p:txBody>
          <a:bodyPr anchor="b">
            <a:normAutofit/>
          </a:bodyPr>
          <a:lstStyle/>
          <a:p>
            <a:pPr algn="r"/>
            <a:r>
              <a:rPr lang="ar-AE" sz="4000">
                <a:solidFill>
                  <a:srgbClr val="FFFFFF"/>
                </a:solidFill>
              </a:rPr>
              <a:t>الأيام الوطنية في عهد ملوك السعودية</a:t>
            </a:r>
            <a:endParaRPr lang="en-US" sz="4000">
              <a:solidFill>
                <a:srgbClr val="FFFFFF"/>
              </a:solidFill>
            </a:endParaRPr>
          </a:p>
        </p:txBody>
      </p:sp>
      <p:sp>
        <p:nvSpPr>
          <p:cNvPr id="3" name="Content Placeholder 2">
            <a:extLst>
              <a:ext uri="{FF2B5EF4-FFF2-40B4-BE49-F238E27FC236}">
                <a16:creationId xmlns:a16="http://schemas.microsoft.com/office/drawing/2014/main" id="{6272B825-036A-1DCF-30A6-1F8CBC3B5F6A}"/>
              </a:ext>
            </a:extLst>
          </p:cNvPr>
          <p:cNvSpPr>
            <a:spLocks noGrp="1"/>
          </p:cNvSpPr>
          <p:nvPr>
            <p:ph idx="1"/>
          </p:nvPr>
        </p:nvSpPr>
        <p:spPr>
          <a:xfrm>
            <a:off x="4810259" y="649480"/>
            <a:ext cx="6555347" cy="5546047"/>
          </a:xfrm>
        </p:spPr>
        <p:txBody>
          <a:bodyPr vert="horz" lIns="91440" tIns="45720" rIns="91440" bIns="45720" rtlCol="0" anchor="ctr">
            <a:noAutofit/>
          </a:bodyPr>
          <a:lstStyle/>
          <a:p>
            <a:pPr algn="r"/>
            <a:r>
              <a:rPr lang="en-US" sz="2400" dirty="0">
                <a:ea typeface="+mn-lt"/>
                <a:cs typeface="+mn-lt"/>
              </a:rPr>
              <a:t>    </a:t>
            </a:r>
            <a:r>
              <a:rPr lang="en-US" sz="2400" err="1">
                <a:ea typeface="+mn-lt"/>
                <a:cs typeface="+mn-lt"/>
              </a:rPr>
              <a:t>عدد</a:t>
            </a:r>
            <a:r>
              <a:rPr lang="en-US" sz="2400" dirty="0">
                <a:ea typeface="+mn-lt"/>
                <a:cs typeface="+mn-lt"/>
              </a:rPr>
              <a:t> </a:t>
            </a:r>
            <a:r>
              <a:rPr lang="en-US" sz="2400" err="1">
                <a:ea typeface="+mn-lt"/>
                <a:cs typeface="+mn-lt"/>
              </a:rPr>
              <a:t>الأيام</a:t>
            </a:r>
            <a:r>
              <a:rPr lang="en-US" sz="2400" dirty="0">
                <a:ea typeface="+mn-lt"/>
                <a:cs typeface="+mn-lt"/>
              </a:rPr>
              <a:t> </a:t>
            </a:r>
            <a:r>
              <a:rPr lang="en-US" sz="2400" err="1">
                <a:ea typeface="+mn-lt"/>
                <a:cs typeface="+mn-lt"/>
              </a:rPr>
              <a:t>الوطنية</a:t>
            </a:r>
            <a:r>
              <a:rPr lang="en-US" sz="2400" dirty="0">
                <a:ea typeface="+mn-lt"/>
                <a:cs typeface="+mn-lt"/>
              </a:rPr>
              <a:t>    </a:t>
            </a:r>
            <a:r>
              <a:rPr lang="en-US" sz="2400" err="1">
                <a:ea typeface="+mn-lt"/>
                <a:cs typeface="+mn-lt"/>
              </a:rPr>
              <a:t>الملك</a:t>
            </a:r>
            <a:endParaRPr lang="en-US" sz="2400">
              <a:cs typeface="Calibri" panose="020F0502020204030204"/>
            </a:endParaRPr>
          </a:p>
          <a:p>
            <a:pPr algn="r"/>
            <a:r>
              <a:rPr lang="en-US" sz="2400" err="1">
                <a:ea typeface="+mn-lt"/>
                <a:cs typeface="+mn-lt"/>
              </a:rPr>
              <a:t>من</a:t>
            </a:r>
            <a:r>
              <a:rPr lang="en-US" sz="2400">
                <a:ea typeface="+mn-lt"/>
                <a:cs typeface="+mn-lt"/>
              </a:rPr>
              <a:t> 1932 </a:t>
            </a:r>
            <a:r>
              <a:rPr lang="en-US" sz="2400" err="1">
                <a:ea typeface="+mn-lt"/>
                <a:cs typeface="+mn-lt"/>
              </a:rPr>
              <a:t>إلى</a:t>
            </a:r>
            <a:r>
              <a:rPr lang="en-US" sz="2400">
                <a:ea typeface="+mn-lt"/>
                <a:cs typeface="+mn-lt"/>
              </a:rPr>
              <a:t> 1952    21   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1953 </a:t>
            </a:r>
            <a:r>
              <a:rPr lang="en-US" sz="2400" err="1">
                <a:ea typeface="+mn-lt"/>
                <a:cs typeface="+mn-lt"/>
              </a:rPr>
              <a:t>إلى</a:t>
            </a:r>
            <a:r>
              <a:rPr lang="en-US" sz="2400">
                <a:ea typeface="+mn-lt"/>
                <a:cs typeface="+mn-lt"/>
              </a:rPr>
              <a:t> 1963    11    </a:t>
            </a:r>
            <a:r>
              <a:rPr lang="en-US" sz="2400" err="1">
                <a:ea typeface="+mn-lt"/>
                <a:cs typeface="+mn-lt"/>
              </a:rPr>
              <a:t>سعود</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1964 </a:t>
            </a:r>
            <a:r>
              <a:rPr lang="en-US" sz="2400" err="1">
                <a:ea typeface="+mn-lt"/>
                <a:cs typeface="+mn-lt"/>
              </a:rPr>
              <a:t>إلى</a:t>
            </a:r>
            <a:r>
              <a:rPr lang="en-US" sz="2400">
                <a:ea typeface="+mn-lt"/>
                <a:cs typeface="+mn-lt"/>
              </a:rPr>
              <a:t> 1974    11    </a:t>
            </a:r>
            <a:r>
              <a:rPr lang="en-US" sz="2400" err="1">
                <a:ea typeface="+mn-lt"/>
                <a:cs typeface="+mn-lt"/>
              </a:rPr>
              <a:t>فيصل</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1975 </a:t>
            </a:r>
            <a:r>
              <a:rPr lang="en-US" sz="2400" err="1">
                <a:ea typeface="+mn-lt"/>
                <a:cs typeface="+mn-lt"/>
              </a:rPr>
              <a:t>إلى</a:t>
            </a:r>
            <a:r>
              <a:rPr lang="en-US" sz="2400">
                <a:ea typeface="+mn-lt"/>
                <a:cs typeface="+mn-lt"/>
              </a:rPr>
              <a:t> 1981    7    </a:t>
            </a:r>
            <a:r>
              <a:rPr lang="en-US" sz="2400" err="1">
                <a:ea typeface="+mn-lt"/>
                <a:cs typeface="+mn-lt"/>
              </a:rPr>
              <a:t>خالد</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1982 </a:t>
            </a:r>
            <a:r>
              <a:rPr lang="en-US" sz="2400" err="1">
                <a:ea typeface="+mn-lt"/>
                <a:cs typeface="+mn-lt"/>
              </a:rPr>
              <a:t>إلى</a:t>
            </a:r>
            <a:r>
              <a:rPr lang="en-US" sz="2400">
                <a:ea typeface="+mn-lt"/>
                <a:cs typeface="+mn-lt"/>
              </a:rPr>
              <a:t> 2004    23    </a:t>
            </a:r>
            <a:r>
              <a:rPr lang="en-US" sz="2400" err="1">
                <a:ea typeface="+mn-lt"/>
                <a:cs typeface="+mn-lt"/>
              </a:rPr>
              <a:t>فهد</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2005 </a:t>
            </a:r>
            <a:r>
              <a:rPr lang="en-US" sz="2400" err="1">
                <a:ea typeface="+mn-lt"/>
                <a:cs typeface="+mn-lt"/>
              </a:rPr>
              <a:t>إلى</a:t>
            </a:r>
            <a:r>
              <a:rPr lang="en-US" sz="2400">
                <a:ea typeface="+mn-lt"/>
                <a:cs typeface="+mn-lt"/>
              </a:rPr>
              <a:t> 2014    10    </a:t>
            </a:r>
            <a:r>
              <a:rPr lang="en-US" sz="2400" err="1">
                <a:ea typeface="+mn-lt"/>
                <a:cs typeface="+mn-lt"/>
              </a:rPr>
              <a:t>عبد</a:t>
            </a:r>
            <a:r>
              <a:rPr lang="en-US" sz="2400" dirty="0">
                <a:ea typeface="+mn-lt"/>
                <a:cs typeface="+mn-lt"/>
              </a:rPr>
              <a:t> </a:t>
            </a:r>
            <a:r>
              <a:rPr lang="en-US" sz="2400" err="1">
                <a:ea typeface="+mn-lt"/>
                <a:cs typeface="+mn-lt"/>
              </a:rPr>
              <a:t>الله</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a:cs typeface="Calibri" panose="020F0502020204030204"/>
            </a:endParaRPr>
          </a:p>
          <a:p>
            <a:pPr algn="r"/>
            <a:r>
              <a:rPr lang="en-US" sz="2400" err="1">
                <a:ea typeface="+mn-lt"/>
                <a:cs typeface="+mn-lt"/>
              </a:rPr>
              <a:t>من</a:t>
            </a:r>
            <a:r>
              <a:rPr lang="en-US" sz="2400">
                <a:ea typeface="+mn-lt"/>
                <a:cs typeface="+mn-lt"/>
              </a:rPr>
              <a:t> 2015 </a:t>
            </a:r>
            <a:r>
              <a:rPr lang="en-US" sz="2400" err="1">
                <a:ea typeface="+mn-lt"/>
                <a:cs typeface="+mn-lt"/>
              </a:rPr>
              <a:t>إلى</a:t>
            </a:r>
            <a:r>
              <a:rPr lang="en-US" sz="2400" dirty="0">
                <a:ea typeface="+mn-lt"/>
                <a:cs typeface="+mn-lt"/>
              </a:rPr>
              <a:t> </a:t>
            </a:r>
            <a:r>
              <a:rPr lang="en-US" sz="2400" err="1">
                <a:ea typeface="+mn-lt"/>
                <a:cs typeface="+mn-lt"/>
              </a:rPr>
              <a:t>الآن</a:t>
            </a:r>
            <a:r>
              <a:rPr lang="en-US" sz="2400">
                <a:ea typeface="+mn-lt"/>
                <a:cs typeface="+mn-lt"/>
              </a:rPr>
              <a:t>    7    </a:t>
            </a:r>
            <a:r>
              <a:rPr lang="en-US" sz="2400" err="1">
                <a:ea typeface="+mn-lt"/>
                <a:cs typeface="+mn-lt"/>
              </a:rPr>
              <a:t>سلمان</a:t>
            </a:r>
            <a:r>
              <a:rPr lang="en-US" sz="2400" dirty="0">
                <a:ea typeface="+mn-lt"/>
                <a:cs typeface="+mn-lt"/>
              </a:rPr>
              <a:t> </a:t>
            </a:r>
            <a:r>
              <a:rPr lang="en-US" sz="2400" err="1">
                <a:ea typeface="+mn-lt"/>
                <a:cs typeface="+mn-lt"/>
              </a:rPr>
              <a:t>بن</a:t>
            </a:r>
            <a:r>
              <a:rPr lang="en-US" sz="2400" dirty="0">
                <a:ea typeface="+mn-lt"/>
                <a:cs typeface="+mn-lt"/>
              </a:rPr>
              <a:t> </a:t>
            </a:r>
            <a:r>
              <a:rPr lang="en-US" sz="2400" err="1">
                <a:ea typeface="+mn-lt"/>
                <a:cs typeface="+mn-lt"/>
              </a:rPr>
              <a:t>عبد</a:t>
            </a:r>
            <a:r>
              <a:rPr lang="en-US" sz="2400" dirty="0">
                <a:ea typeface="+mn-lt"/>
                <a:cs typeface="+mn-lt"/>
              </a:rPr>
              <a:t> </a:t>
            </a:r>
            <a:r>
              <a:rPr lang="en-US" sz="2400" err="1">
                <a:ea typeface="+mn-lt"/>
                <a:cs typeface="+mn-lt"/>
              </a:rPr>
              <a:t>العزيز</a:t>
            </a:r>
            <a:r>
              <a:rPr lang="en-US" sz="2400" dirty="0">
                <a:ea typeface="+mn-lt"/>
                <a:cs typeface="+mn-lt"/>
              </a:rPr>
              <a:t> </a:t>
            </a:r>
            <a:r>
              <a:rPr lang="en-US" sz="2400" err="1">
                <a:ea typeface="+mn-lt"/>
                <a:cs typeface="+mn-lt"/>
              </a:rPr>
              <a:t>آل</a:t>
            </a:r>
            <a:r>
              <a:rPr lang="en-US" sz="2400" dirty="0">
                <a:ea typeface="+mn-lt"/>
                <a:cs typeface="+mn-lt"/>
              </a:rPr>
              <a:t> </a:t>
            </a:r>
            <a:r>
              <a:rPr lang="en-US" sz="2400" err="1">
                <a:ea typeface="+mn-lt"/>
                <a:cs typeface="+mn-lt"/>
              </a:rPr>
              <a:t>سعود</a:t>
            </a:r>
            <a:endParaRPr lang="en-US" sz="2400" dirty="0">
              <a:cs typeface="Calibri"/>
            </a:endParaRPr>
          </a:p>
          <a:p>
            <a:pPr algn="r"/>
            <a:endParaRPr lang="en-US" sz="2400" dirty="0">
              <a:cs typeface="Calibri"/>
            </a:endParaRPr>
          </a:p>
        </p:txBody>
      </p:sp>
    </p:spTree>
    <p:extLst>
      <p:ext uri="{BB962C8B-B14F-4D97-AF65-F5344CB8AC3E}">
        <p14:creationId xmlns:p14="http://schemas.microsoft.com/office/powerpoint/2010/main" val="1242318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98EACF-ABFB-30A7-333A-5CA78E9AF553}"/>
              </a:ext>
            </a:extLst>
          </p:cNvPr>
          <p:cNvSpPr>
            <a:spLocks noGrp="1"/>
          </p:cNvSpPr>
          <p:nvPr>
            <p:ph type="title"/>
          </p:nvPr>
        </p:nvSpPr>
        <p:spPr>
          <a:xfrm>
            <a:off x="1285240" y="1050595"/>
            <a:ext cx="8074815" cy="1618489"/>
          </a:xfrm>
        </p:spPr>
        <p:txBody>
          <a:bodyPr anchor="ctr">
            <a:normAutofit/>
          </a:bodyPr>
          <a:lstStyle/>
          <a:p>
            <a:pPr marL="285750" algn="r">
              <a:spcBef>
                <a:spcPts val="1000"/>
              </a:spcBef>
              <a:buFont typeface="Arial"/>
              <a:buChar char="•"/>
            </a:pPr>
            <a:r>
              <a:rPr lang="en-US" sz="7200" err="1">
                <a:latin typeface="Calibri"/>
                <a:cs typeface="Calibri"/>
              </a:rPr>
              <a:t>الإجازة</a:t>
            </a:r>
            <a:r>
              <a:rPr lang="en-US" sz="7200">
                <a:latin typeface="Calibri"/>
                <a:cs typeface="Calibri"/>
              </a:rPr>
              <a:t> </a:t>
            </a:r>
            <a:r>
              <a:rPr lang="en-US" sz="7200" err="1">
                <a:latin typeface="Calibri"/>
                <a:cs typeface="Calibri"/>
              </a:rPr>
              <a:t>الرسمية</a:t>
            </a:r>
            <a:endParaRPr lang="en-US" err="1"/>
          </a:p>
          <a:p>
            <a:pPr algn="r"/>
            <a:endParaRPr lang="en-US" sz="7200">
              <a:cs typeface="Calibri Light"/>
            </a:endParaRPr>
          </a:p>
        </p:txBody>
      </p:sp>
      <p:sp>
        <p:nvSpPr>
          <p:cNvPr id="3" name="Content Placeholder 2">
            <a:extLst>
              <a:ext uri="{FF2B5EF4-FFF2-40B4-BE49-F238E27FC236}">
                <a16:creationId xmlns:a16="http://schemas.microsoft.com/office/drawing/2014/main" id="{D70ECE3F-1171-D9A8-338B-1D518D81F68E}"/>
              </a:ext>
            </a:extLst>
          </p:cNvPr>
          <p:cNvSpPr>
            <a:spLocks noGrp="1"/>
          </p:cNvSpPr>
          <p:nvPr>
            <p:ph idx="1"/>
          </p:nvPr>
        </p:nvSpPr>
        <p:spPr>
          <a:xfrm>
            <a:off x="1385881" y="1761771"/>
            <a:ext cx="8074815" cy="2800395"/>
          </a:xfrm>
        </p:spPr>
        <p:txBody>
          <a:bodyPr vert="horz" lIns="91440" tIns="45720" rIns="91440" bIns="45720" rtlCol="0" anchor="t">
            <a:noAutofit/>
          </a:bodyPr>
          <a:lstStyle/>
          <a:p>
            <a:pPr algn="r"/>
            <a:r>
              <a:rPr lang="en-US" sz="2000" err="1">
                <a:ea typeface="+mn-lt"/>
                <a:cs typeface="+mn-lt"/>
              </a:rPr>
              <a:t>في</a:t>
            </a:r>
            <a:r>
              <a:rPr lang="en-US" sz="2000" dirty="0">
                <a:ea typeface="+mn-lt"/>
                <a:cs typeface="+mn-lt"/>
              </a:rPr>
              <a:t> 2005، </a:t>
            </a:r>
            <a:r>
              <a:rPr lang="en-US" sz="2000" err="1">
                <a:ea typeface="+mn-lt"/>
                <a:cs typeface="+mn-lt"/>
              </a:rPr>
              <a:t>أقر</a:t>
            </a:r>
            <a:r>
              <a:rPr lang="en-US" sz="2000" dirty="0">
                <a:ea typeface="+mn-lt"/>
                <a:cs typeface="+mn-lt"/>
              </a:rPr>
              <a:t> </a:t>
            </a:r>
            <a:r>
              <a:rPr lang="en-US" sz="2000" err="1">
                <a:ea typeface="+mn-lt"/>
                <a:cs typeface="+mn-lt"/>
              </a:rPr>
              <a:t>الملك</a:t>
            </a:r>
            <a:r>
              <a:rPr lang="en-US" sz="2000" dirty="0">
                <a:ea typeface="+mn-lt"/>
                <a:cs typeface="+mn-lt"/>
              </a:rPr>
              <a:t> </a:t>
            </a:r>
            <a:r>
              <a:rPr lang="en-US" sz="2000" err="1">
                <a:ea typeface="+mn-lt"/>
                <a:cs typeface="+mn-lt"/>
              </a:rPr>
              <a:t>عبد</a:t>
            </a:r>
            <a:r>
              <a:rPr lang="en-US" sz="2000" dirty="0">
                <a:ea typeface="+mn-lt"/>
                <a:cs typeface="+mn-lt"/>
              </a:rPr>
              <a:t> </a:t>
            </a:r>
            <a:r>
              <a:rPr lang="en-US" sz="2000" err="1">
                <a:ea typeface="+mn-lt"/>
                <a:cs typeface="+mn-lt"/>
              </a:rPr>
              <a:t>الله</a:t>
            </a:r>
            <a:r>
              <a:rPr lang="en-US" sz="2000" dirty="0">
                <a:ea typeface="+mn-lt"/>
                <a:cs typeface="+mn-lt"/>
              </a:rPr>
              <a:t> </a:t>
            </a:r>
            <a:r>
              <a:rPr lang="en-US" sz="2000" err="1">
                <a:ea typeface="+mn-lt"/>
                <a:cs typeface="+mn-lt"/>
              </a:rPr>
              <a:t>بن</a:t>
            </a:r>
            <a:r>
              <a:rPr lang="en-US" sz="2000" dirty="0">
                <a:ea typeface="+mn-lt"/>
                <a:cs typeface="+mn-lt"/>
              </a:rPr>
              <a:t> </a:t>
            </a:r>
            <a:r>
              <a:rPr lang="en-US" sz="2000" err="1">
                <a:ea typeface="+mn-lt"/>
                <a:cs typeface="+mn-lt"/>
              </a:rPr>
              <a:t>عبد</a:t>
            </a:r>
            <a:r>
              <a:rPr lang="en-US" sz="2000" dirty="0">
                <a:ea typeface="+mn-lt"/>
                <a:cs typeface="+mn-lt"/>
              </a:rPr>
              <a:t> </a:t>
            </a:r>
            <a:r>
              <a:rPr lang="en-US" sz="2000" err="1">
                <a:ea typeface="+mn-lt"/>
                <a:cs typeface="+mn-lt"/>
              </a:rPr>
              <a:t>العزيز</a:t>
            </a:r>
            <a:r>
              <a:rPr lang="en-US" sz="2000" dirty="0">
                <a:ea typeface="+mn-lt"/>
                <a:cs typeface="+mn-lt"/>
              </a:rPr>
              <a:t> </a:t>
            </a:r>
            <a:r>
              <a:rPr lang="en-US" sz="2000" err="1">
                <a:ea typeface="+mn-lt"/>
                <a:cs typeface="+mn-lt"/>
              </a:rPr>
              <a:t>آل</a:t>
            </a:r>
            <a:r>
              <a:rPr lang="en-US" sz="2000" dirty="0">
                <a:ea typeface="+mn-lt"/>
                <a:cs typeface="+mn-lt"/>
              </a:rPr>
              <a:t> </a:t>
            </a:r>
            <a:r>
              <a:rPr lang="en-US" sz="2000" err="1">
                <a:ea typeface="+mn-lt"/>
                <a:cs typeface="+mn-lt"/>
              </a:rPr>
              <a:t>سعود</a:t>
            </a:r>
            <a:r>
              <a:rPr lang="en-US" sz="2000" dirty="0">
                <a:ea typeface="+mn-lt"/>
                <a:cs typeface="+mn-lt"/>
              </a:rPr>
              <a:t> </a:t>
            </a:r>
            <a:r>
              <a:rPr lang="en-US" sz="2000" err="1">
                <a:ea typeface="+mn-lt"/>
                <a:cs typeface="+mn-lt"/>
              </a:rPr>
              <a:t>اعتبار</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الوطني</a:t>
            </a:r>
            <a:r>
              <a:rPr lang="en-US" sz="2000" dirty="0">
                <a:ea typeface="+mn-lt"/>
                <a:cs typeface="+mn-lt"/>
              </a:rPr>
              <a:t> </a:t>
            </a:r>
            <a:r>
              <a:rPr lang="en-US" sz="2000" err="1">
                <a:ea typeface="+mn-lt"/>
                <a:cs typeface="+mn-lt"/>
              </a:rPr>
              <a:t>إجازةً</a:t>
            </a:r>
            <a:r>
              <a:rPr lang="en-US" sz="2000" dirty="0">
                <a:ea typeface="+mn-lt"/>
                <a:cs typeface="+mn-lt"/>
              </a:rPr>
              <a:t> </a:t>
            </a:r>
            <a:r>
              <a:rPr lang="en-US" sz="2000" err="1">
                <a:ea typeface="+mn-lt"/>
                <a:cs typeface="+mn-lt"/>
              </a:rPr>
              <a:t>رسميّة</a:t>
            </a:r>
            <a:r>
              <a:rPr lang="en-US" sz="2000" dirty="0">
                <a:ea typeface="+mn-lt"/>
                <a:cs typeface="+mn-lt"/>
              </a:rPr>
              <a:t> </a:t>
            </a:r>
            <a:r>
              <a:rPr lang="en-US" sz="2000" err="1">
                <a:ea typeface="+mn-lt"/>
                <a:cs typeface="+mn-lt"/>
              </a:rPr>
              <a:t>ابتداءً</a:t>
            </a:r>
            <a:r>
              <a:rPr lang="en-US" sz="2000" dirty="0">
                <a:ea typeface="+mn-lt"/>
                <a:cs typeface="+mn-lt"/>
              </a:rPr>
              <a:t> </a:t>
            </a:r>
            <a:r>
              <a:rPr lang="en-US" sz="2000" err="1">
                <a:ea typeface="+mn-lt"/>
                <a:cs typeface="+mn-lt"/>
              </a:rPr>
              <a:t>من</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الوطني</a:t>
            </a:r>
            <a:r>
              <a:rPr lang="en-US" sz="2000" dirty="0">
                <a:ea typeface="+mn-lt"/>
                <a:cs typeface="+mn-lt"/>
              </a:rPr>
              <a:t> </a:t>
            </a:r>
            <a:r>
              <a:rPr lang="en-US" sz="2000" err="1">
                <a:ea typeface="+mn-lt"/>
                <a:cs typeface="+mn-lt"/>
              </a:rPr>
              <a:t>السعودي</a:t>
            </a:r>
            <a:r>
              <a:rPr lang="en-US" sz="2000" dirty="0">
                <a:ea typeface="+mn-lt"/>
                <a:cs typeface="+mn-lt"/>
              </a:rPr>
              <a:t> 75 </a:t>
            </a:r>
            <a:r>
              <a:rPr lang="en-US" sz="2000" err="1">
                <a:ea typeface="+mn-lt"/>
                <a:cs typeface="+mn-lt"/>
              </a:rPr>
              <a:t>الذي</a:t>
            </a:r>
            <a:r>
              <a:rPr lang="en-US" sz="2000" dirty="0">
                <a:ea typeface="+mn-lt"/>
                <a:cs typeface="+mn-lt"/>
              </a:rPr>
              <a:t> </a:t>
            </a:r>
            <a:r>
              <a:rPr lang="en-US" sz="2000" err="1">
                <a:ea typeface="+mn-lt"/>
                <a:cs typeface="+mn-lt"/>
              </a:rPr>
              <a:t>وافق</a:t>
            </a:r>
            <a:r>
              <a:rPr lang="en-US" sz="2000" dirty="0">
                <a:ea typeface="+mn-lt"/>
                <a:cs typeface="+mn-lt"/>
              </a:rPr>
              <a:t> </a:t>
            </a:r>
            <a:r>
              <a:rPr lang="en-US" sz="2000" err="1">
                <a:ea typeface="+mn-lt"/>
                <a:cs typeface="+mn-lt"/>
              </a:rPr>
              <a:t>ذلك</a:t>
            </a:r>
            <a:r>
              <a:rPr lang="en-US" sz="2000" dirty="0">
                <a:ea typeface="+mn-lt"/>
                <a:cs typeface="+mn-lt"/>
              </a:rPr>
              <a:t> </a:t>
            </a:r>
            <a:r>
              <a:rPr lang="en-US" sz="2000" err="1">
                <a:ea typeface="+mn-lt"/>
                <a:cs typeface="+mn-lt"/>
              </a:rPr>
              <a:t>العام</a:t>
            </a:r>
            <a:r>
              <a:rPr lang="en-US" sz="2000" dirty="0">
                <a:ea typeface="+mn-lt"/>
                <a:cs typeface="+mn-lt"/>
              </a:rPr>
              <a:t>. </a:t>
            </a:r>
            <a:r>
              <a:rPr lang="en-US" sz="2000" err="1">
                <a:ea typeface="+mn-lt"/>
                <a:cs typeface="+mn-lt"/>
              </a:rPr>
              <a:t>وبحسب</a:t>
            </a:r>
            <a:r>
              <a:rPr lang="en-US" sz="2000" dirty="0">
                <a:ea typeface="+mn-lt"/>
                <a:cs typeface="+mn-lt"/>
              </a:rPr>
              <a:t> </a:t>
            </a:r>
            <a:r>
              <a:rPr lang="en-US" sz="2000" err="1">
                <a:ea typeface="+mn-lt"/>
                <a:cs typeface="+mn-lt"/>
              </a:rPr>
              <a:t>اللائحة</a:t>
            </a:r>
            <a:r>
              <a:rPr lang="en-US" sz="2000" dirty="0">
                <a:ea typeface="+mn-lt"/>
                <a:cs typeface="+mn-lt"/>
              </a:rPr>
              <a:t> </a:t>
            </a:r>
            <a:r>
              <a:rPr lang="en-US" sz="2000" err="1">
                <a:ea typeface="+mn-lt"/>
                <a:cs typeface="+mn-lt"/>
              </a:rPr>
              <a:t>التنفيذية</a:t>
            </a:r>
            <a:r>
              <a:rPr lang="en-US" sz="2000" dirty="0">
                <a:ea typeface="+mn-lt"/>
                <a:cs typeface="+mn-lt"/>
              </a:rPr>
              <a:t> </a:t>
            </a:r>
            <a:r>
              <a:rPr lang="en-US" sz="2000" err="1">
                <a:ea typeface="+mn-lt"/>
                <a:cs typeface="+mn-lt"/>
              </a:rPr>
              <a:t>للموارد</a:t>
            </a:r>
            <a:r>
              <a:rPr lang="en-US" sz="2000" dirty="0">
                <a:ea typeface="+mn-lt"/>
                <a:cs typeface="+mn-lt"/>
              </a:rPr>
              <a:t> </a:t>
            </a:r>
            <a:r>
              <a:rPr lang="en-US" sz="2000" err="1">
                <a:ea typeface="+mn-lt"/>
                <a:cs typeface="+mn-lt"/>
              </a:rPr>
              <a:t>البشرية</a:t>
            </a:r>
            <a:r>
              <a:rPr lang="en-US" sz="2000" dirty="0">
                <a:ea typeface="+mn-lt"/>
                <a:cs typeface="+mn-lt"/>
              </a:rPr>
              <a:t> </a:t>
            </a:r>
            <a:r>
              <a:rPr lang="en-US" sz="2000" err="1">
                <a:ea typeface="+mn-lt"/>
                <a:cs typeface="+mn-lt"/>
              </a:rPr>
              <a:t>في</a:t>
            </a:r>
            <a:r>
              <a:rPr lang="en-US" sz="2000" dirty="0">
                <a:ea typeface="+mn-lt"/>
                <a:cs typeface="+mn-lt"/>
              </a:rPr>
              <a:t> </a:t>
            </a:r>
            <a:r>
              <a:rPr lang="en-US" sz="2000" err="1">
                <a:ea typeface="+mn-lt"/>
                <a:cs typeface="+mn-lt"/>
              </a:rPr>
              <a:t>الخدمة</a:t>
            </a:r>
            <a:r>
              <a:rPr lang="en-US" sz="2000" dirty="0">
                <a:ea typeface="+mn-lt"/>
                <a:cs typeface="+mn-lt"/>
              </a:rPr>
              <a:t> </a:t>
            </a:r>
            <a:r>
              <a:rPr lang="en-US" sz="2000" err="1">
                <a:ea typeface="+mn-lt"/>
                <a:cs typeface="+mn-lt"/>
              </a:rPr>
              <a:t>المدنية</a:t>
            </a:r>
            <a:r>
              <a:rPr lang="en-US" sz="2000" dirty="0">
                <a:ea typeface="+mn-lt"/>
                <a:cs typeface="+mn-lt"/>
              </a:rPr>
              <a:t> </a:t>
            </a:r>
            <a:r>
              <a:rPr lang="en-US" sz="2000" err="1">
                <a:ea typeface="+mn-lt"/>
                <a:cs typeface="+mn-lt"/>
              </a:rPr>
              <a:t>الخاصة</a:t>
            </a:r>
            <a:r>
              <a:rPr lang="en-US" sz="2000" dirty="0">
                <a:ea typeface="+mn-lt"/>
                <a:cs typeface="+mn-lt"/>
              </a:rPr>
              <a:t> </a:t>
            </a:r>
            <a:r>
              <a:rPr lang="en-US" sz="2000" err="1">
                <a:ea typeface="+mn-lt"/>
                <a:cs typeface="+mn-lt"/>
              </a:rPr>
              <a:t>بالإجازات</a:t>
            </a:r>
            <a:r>
              <a:rPr lang="en-US" sz="2000" dirty="0">
                <a:ea typeface="+mn-lt"/>
                <a:cs typeface="+mn-lt"/>
              </a:rPr>
              <a:t>، </a:t>
            </a:r>
            <a:r>
              <a:rPr lang="en-US" sz="2000" err="1">
                <a:ea typeface="+mn-lt"/>
                <a:cs typeface="+mn-lt"/>
              </a:rPr>
              <a:t>فالبند</a:t>
            </a:r>
            <a:r>
              <a:rPr lang="en-US" sz="2000" dirty="0">
                <a:ea typeface="+mn-lt"/>
                <a:cs typeface="+mn-lt"/>
              </a:rPr>
              <a:t> «ب» </a:t>
            </a:r>
            <a:r>
              <a:rPr lang="en-US" sz="2000" err="1">
                <a:ea typeface="+mn-lt"/>
                <a:cs typeface="+mn-lt"/>
              </a:rPr>
              <a:t>من</a:t>
            </a:r>
            <a:r>
              <a:rPr lang="en-US" sz="2000" dirty="0">
                <a:ea typeface="+mn-lt"/>
                <a:cs typeface="+mn-lt"/>
              </a:rPr>
              <a:t> </a:t>
            </a:r>
            <a:r>
              <a:rPr lang="en-US" sz="2000" err="1">
                <a:ea typeface="+mn-lt"/>
                <a:cs typeface="+mn-lt"/>
              </a:rPr>
              <a:t>المادة</a:t>
            </a:r>
            <a:r>
              <a:rPr lang="en-US" sz="2000" dirty="0">
                <a:ea typeface="+mn-lt"/>
                <a:cs typeface="+mn-lt"/>
              </a:rPr>
              <a:t> 127 </a:t>
            </a:r>
            <a:r>
              <a:rPr lang="en-US" sz="2000" err="1">
                <a:ea typeface="+mn-lt"/>
                <a:cs typeface="+mn-lt"/>
              </a:rPr>
              <a:t>ينص</a:t>
            </a:r>
            <a:r>
              <a:rPr lang="en-US" sz="2000" dirty="0">
                <a:ea typeface="+mn-lt"/>
                <a:cs typeface="+mn-lt"/>
              </a:rPr>
              <a:t> </a:t>
            </a:r>
            <a:r>
              <a:rPr lang="en-US" sz="2000" err="1">
                <a:ea typeface="+mn-lt"/>
                <a:cs typeface="+mn-lt"/>
              </a:rPr>
              <a:t>على</a:t>
            </a:r>
            <a:r>
              <a:rPr lang="en-US" sz="2000" dirty="0">
                <a:ea typeface="+mn-lt"/>
                <a:cs typeface="+mn-lt"/>
              </a:rPr>
              <a:t> </a:t>
            </a:r>
            <a:r>
              <a:rPr lang="en-US" sz="2000" err="1">
                <a:ea typeface="+mn-lt"/>
                <a:cs typeface="+mn-lt"/>
              </a:rPr>
              <a:t>ما</a:t>
            </a:r>
            <a:r>
              <a:rPr lang="en-US" sz="2000" dirty="0">
                <a:ea typeface="+mn-lt"/>
                <a:cs typeface="+mn-lt"/>
              </a:rPr>
              <a:t> </a:t>
            </a:r>
            <a:r>
              <a:rPr lang="en-US" sz="2000" err="1">
                <a:ea typeface="+mn-lt"/>
                <a:cs typeface="+mn-lt"/>
              </a:rPr>
              <a:t>يلي</a:t>
            </a:r>
            <a:r>
              <a:rPr lang="en-US" sz="2000" dirty="0">
                <a:ea typeface="+mn-lt"/>
                <a:cs typeface="+mn-lt"/>
              </a:rPr>
              <a:t>:</a:t>
            </a:r>
            <a:endParaRPr lang="en-US" sz="2000" dirty="0">
              <a:cs typeface="Calibri" panose="020F0502020204030204"/>
            </a:endParaRPr>
          </a:p>
          <a:p>
            <a:pPr algn="r"/>
            <a:endParaRPr lang="en-US" sz="2000" dirty="0">
              <a:cs typeface="Calibri" panose="020F0502020204030204"/>
            </a:endParaRPr>
          </a:p>
          <a:p>
            <a:pPr algn="r"/>
            <a:r>
              <a:rPr lang="en-US" sz="2000" dirty="0">
                <a:ea typeface="+mn-lt"/>
                <a:cs typeface="+mn-lt"/>
              </a:rPr>
              <a:t>«</a:t>
            </a:r>
            <a:r>
              <a:rPr lang="en-US" sz="2000" err="1">
                <a:ea typeface="+mn-lt"/>
                <a:cs typeface="+mn-lt"/>
              </a:rPr>
              <a:t>عطلة</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الوطني</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الأول</a:t>
            </a:r>
            <a:r>
              <a:rPr lang="en-US" sz="2000" dirty="0">
                <a:ea typeface="+mn-lt"/>
                <a:cs typeface="+mn-lt"/>
              </a:rPr>
              <a:t>) </a:t>
            </a:r>
            <a:r>
              <a:rPr lang="en-US" sz="2000" err="1">
                <a:ea typeface="+mn-lt"/>
                <a:cs typeface="+mn-lt"/>
              </a:rPr>
              <a:t>من</a:t>
            </a:r>
            <a:r>
              <a:rPr lang="en-US" sz="2000" dirty="0">
                <a:ea typeface="+mn-lt"/>
                <a:cs typeface="+mn-lt"/>
              </a:rPr>
              <a:t> </a:t>
            </a:r>
            <a:r>
              <a:rPr lang="en-US" sz="2000" err="1">
                <a:ea typeface="+mn-lt"/>
                <a:cs typeface="+mn-lt"/>
              </a:rPr>
              <a:t>الميزان</a:t>
            </a:r>
            <a:r>
              <a:rPr lang="en-US" sz="2000" dirty="0">
                <a:ea typeface="+mn-lt"/>
                <a:cs typeface="+mn-lt"/>
              </a:rPr>
              <a:t> </a:t>
            </a:r>
            <a:r>
              <a:rPr lang="en-US" sz="2000" err="1">
                <a:ea typeface="+mn-lt"/>
                <a:cs typeface="+mn-lt"/>
              </a:rPr>
              <a:t>مطلع</a:t>
            </a:r>
            <a:r>
              <a:rPr lang="en-US" sz="2000" dirty="0">
                <a:ea typeface="+mn-lt"/>
                <a:cs typeface="+mn-lt"/>
              </a:rPr>
              <a:t> </a:t>
            </a:r>
            <a:r>
              <a:rPr lang="en-US" sz="2000" err="1">
                <a:ea typeface="+mn-lt"/>
                <a:cs typeface="+mn-lt"/>
              </a:rPr>
              <a:t>السنة</a:t>
            </a:r>
            <a:r>
              <a:rPr lang="en-US" sz="2000" dirty="0">
                <a:ea typeface="+mn-lt"/>
                <a:cs typeface="+mn-lt"/>
              </a:rPr>
              <a:t> </a:t>
            </a:r>
            <a:r>
              <a:rPr lang="en-US" sz="2000" err="1">
                <a:ea typeface="+mn-lt"/>
                <a:cs typeface="+mn-lt"/>
              </a:rPr>
              <a:t>الهجرية</a:t>
            </a:r>
            <a:r>
              <a:rPr lang="en-US" sz="2000" dirty="0">
                <a:ea typeface="+mn-lt"/>
                <a:cs typeface="+mn-lt"/>
              </a:rPr>
              <a:t> </a:t>
            </a:r>
            <a:r>
              <a:rPr lang="en-US" sz="2000" err="1">
                <a:ea typeface="+mn-lt"/>
                <a:cs typeface="+mn-lt"/>
              </a:rPr>
              <a:t>الشمسية</a:t>
            </a:r>
            <a:r>
              <a:rPr lang="en-US" sz="2000" dirty="0">
                <a:ea typeface="+mn-lt"/>
                <a:cs typeface="+mn-lt"/>
              </a:rPr>
              <a:t> </a:t>
            </a:r>
            <a:r>
              <a:rPr lang="en-US" sz="2000" err="1">
                <a:ea typeface="+mn-lt"/>
                <a:cs typeface="+mn-lt"/>
              </a:rPr>
              <a:t>الموافق</a:t>
            </a:r>
            <a:r>
              <a:rPr lang="en-US" sz="2000" dirty="0">
                <a:ea typeface="+mn-lt"/>
                <a:cs typeface="+mn-lt"/>
              </a:rPr>
              <a:t> (23) </a:t>
            </a:r>
            <a:r>
              <a:rPr lang="en-US" sz="2000" err="1">
                <a:ea typeface="+mn-lt"/>
                <a:cs typeface="+mn-lt"/>
              </a:rPr>
              <a:t>سبتمبر</a:t>
            </a:r>
            <a:r>
              <a:rPr lang="en-US" sz="2000" dirty="0">
                <a:ea typeface="+mn-lt"/>
                <a:cs typeface="+mn-lt"/>
              </a:rPr>
              <a:t> </a:t>
            </a:r>
            <a:r>
              <a:rPr lang="en-US" sz="2000" err="1">
                <a:ea typeface="+mn-lt"/>
                <a:cs typeface="+mn-lt"/>
              </a:rPr>
              <a:t>من</a:t>
            </a:r>
            <a:r>
              <a:rPr lang="en-US" sz="2000" dirty="0">
                <a:ea typeface="+mn-lt"/>
                <a:cs typeface="+mn-lt"/>
              </a:rPr>
              <a:t> </a:t>
            </a:r>
            <a:r>
              <a:rPr lang="en-US" sz="2000" err="1">
                <a:ea typeface="+mn-lt"/>
                <a:cs typeface="+mn-lt"/>
              </a:rPr>
              <a:t>السنة</a:t>
            </a:r>
            <a:r>
              <a:rPr lang="en-US" sz="2000" dirty="0">
                <a:ea typeface="+mn-lt"/>
                <a:cs typeface="+mn-lt"/>
              </a:rPr>
              <a:t> </a:t>
            </a:r>
            <a:r>
              <a:rPr lang="en-US" sz="2000" err="1">
                <a:ea typeface="+mn-lt"/>
                <a:cs typeface="+mn-lt"/>
              </a:rPr>
              <a:t>الميلادية</a:t>
            </a:r>
            <a:r>
              <a:rPr lang="en-US" sz="2000" dirty="0">
                <a:ea typeface="+mn-lt"/>
                <a:cs typeface="+mn-lt"/>
              </a:rPr>
              <a:t>، </a:t>
            </a:r>
            <a:r>
              <a:rPr lang="en-US" sz="2000" err="1">
                <a:ea typeface="+mn-lt"/>
                <a:cs typeface="+mn-lt"/>
              </a:rPr>
              <a:t>فإذا</a:t>
            </a:r>
            <a:r>
              <a:rPr lang="en-US" sz="2000" dirty="0">
                <a:ea typeface="+mn-lt"/>
                <a:cs typeface="+mn-lt"/>
              </a:rPr>
              <a:t> </a:t>
            </a:r>
            <a:r>
              <a:rPr lang="en-US" sz="2000" err="1">
                <a:ea typeface="+mn-lt"/>
                <a:cs typeface="+mn-lt"/>
              </a:rPr>
              <a:t>وافق</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الوطني</a:t>
            </a:r>
            <a:r>
              <a:rPr lang="en-US" sz="2000" dirty="0">
                <a:ea typeface="+mn-lt"/>
                <a:cs typeface="+mn-lt"/>
              </a:rPr>
              <a:t> </a:t>
            </a:r>
            <a:r>
              <a:rPr lang="en-US" sz="2000" err="1">
                <a:ea typeface="+mn-lt"/>
                <a:cs typeface="+mn-lt"/>
              </a:rPr>
              <a:t>يوم</a:t>
            </a:r>
            <a:r>
              <a:rPr lang="en-US" sz="2000" dirty="0">
                <a:ea typeface="+mn-lt"/>
                <a:cs typeface="+mn-lt"/>
              </a:rPr>
              <a:t> </a:t>
            </a:r>
            <a:r>
              <a:rPr lang="en-US" sz="2000" err="1">
                <a:ea typeface="+mn-lt"/>
                <a:cs typeface="+mn-lt"/>
              </a:rPr>
              <a:t>السبت</a:t>
            </a:r>
            <a:r>
              <a:rPr lang="en-US" sz="2000" dirty="0">
                <a:ea typeface="+mn-lt"/>
                <a:cs typeface="+mn-lt"/>
              </a:rPr>
              <a:t> </a:t>
            </a:r>
            <a:r>
              <a:rPr lang="en-US" sz="2000" err="1">
                <a:ea typeface="+mn-lt"/>
                <a:cs typeface="+mn-lt"/>
              </a:rPr>
              <a:t>فيعوض</a:t>
            </a:r>
            <a:r>
              <a:rPr lang="en-US" sz="2000" dirty="0">
                <a:ea typeface="+mn-lt"/>
                <a:cs typeface="+mn-lt"/>
              </a:rPr>
              <a:t> </a:t>
            </a:r>
            <a:r>
              <a:rPr lang="en-US" sz="2000" err="1">
                <a:ea typeface="+mn-lt"/>
                <a:cs typeface="+mn-lt"/>
              </a:rPr>
              <a:t>عنه</a:t>
            </a:r>
            <a:r>
              <a:rPr lang="en-US" sz="2000" dirty="0">
                <a:ea typeface="+mn-lt"/>
                <a:cs typeface="+mn-lt"/>
              </a:rPr>
              <a:t> </a:t>
            </a:r>
            <a:r>
              <a:rPr lang="en-US" sz="2000" err="1">
                <a:ea typeface="+mn-lt"/>
                <a:cs typeface="+mn-lt"/>
              </a:rPr>
              <a:t>بيوم</a:t>
            </a:r>
            <a:r>
              <a:rPr lang="en-US" sz="2000" dirty="0">
                <a:ea typeface="+mn-lt"/>
                <a:cs typeface="+mn-lt"/>
              </a:rPr>
              <a:t> </a:t>
            </a:r>
            <a:r>
              <a:rPr lang="en-US" sz="2000" err="1">
                <a:ea typeface="+mn-lt"/>
                <a:cs typeface="+mn-lt"/>
              </a:rPr>
              <a:t>الأحد</a:t>
            </a:r>
            <a:r>
              <a:rPr lang="en-US" sz="2000" dirty="0">
                <a:ea typeface="+mn-lt"/>
                <a:cs typeface="+mn-lt"/>
              </a:rPr>
              <a:t> </a:t>
            </a:r>
            <a:r>
              <a:rPr lang="en-US" sz="2000" err="1">
                <a:ea typeface="+mn-lt"/>
                <a:cs typeface="+mn-lt"/>
              </a:rPr>
              <a:t>الذي</a:t>
            </a:r>
            <a:r>
              <a:rPr lang="en-US" sz="2000" dirty="0">
                <a:ea typeface="+mn-lt"/>
                <a:cs typeface="+mn-lt"/>
              </a:rPr>
              <a:t> </a:t>
            </a:r>
            <a:r>
              <a:rPr lang="en-US" sz="2000" err="1">
                <a:ea typeface="+mn-lt"/>
                <a:cs typeface="+mn-lt"/>
              </a:rPr>
              <a:t>بعده</a:t>
            </a:r>
            <a:r>
              <a:rPr lang="en-US" sz="2000" dirty="0">
                <a:ea typeface="+mn-lt"/>
                <a:cs typeface="+mn-lt"/>
              </a:rPr>
              <a:t> </a:t>
            </a:r>
            <a:r>
              <a:rPr lang="en-US" sz="2000" err="1">
                <a:ea typeface="+mn-lt"/>
                <a:cs typeface="+mn-lt"/>
              </a:rPr>
              <a:t>وإذا</a:t>
            </a:r>
            <a:r>
              <a:rPr lang="en-US" sz="2000" dirty="0">
                <a:ea typeface="+mn-lt"/>
                <a:cs typeface="+mn-lt"/>
              </a:rPr>
              <a:t> </a:t>
            </a:r>
            <a:r>
              <a:rPr lang="en-US" sz="2000" err="1">
                <a:ea typeface="+mn-lt"/>
                <a:cs typeface="+mn-lt"/>
              </a:rPr>
              <a:t>وافق</a:t>
            </a:r>
            <a:r>
              <a:rPr lang="en-US" sz="2000" dirty="0">
                <a:ea typeface="+mn-lt"/>
                <a:cs typeface="+mn-lt"/>
              </a:rPr>
              <a:t> </a:t>
            </a:r>
            <a:r>
              <a:rPr lang="en-US" sz="2000" err="1">
                <a:ea typeface="+mn-lt"/>
                <a:cs typeface="+mn-lt"/>
              </a:rPr>
              <a:t>يوم</a:t>
            </a:r>
            <a:r>
              <a:rPr lang="en-US" sz="2000" dirty="0">
                <a:ea typeface="+mn-lt"/>
                <a:cs typeface="+mn-lt"/>
              </a:rPr>
              <a:t> </a:t>
            </a:r>
            <a:r>
              <a:rPr lang="en-US" sz="2000" err="1">
                <a:ea typeface="+mn-lt"/>
                <a:cs typeface="+mn-lt"/>
              </a:rPr>
              <a:t>الجمعة</a:t>
            </a:r>
            <a:r>
              <a:rPr lang="en-US" sz="2000" dirty="0">
                <a:ea typeface="+mn-lt"/>
                <a:cs typeface="+mn-lt"/>
              </a:rPr>
              <a:t> </a:t>
            </a:r>
            <a:r>
              <a:rPr lang="en-US" sz="2000" err="1">
                <a:ea typeface="+mn-lt"/>
                <a:cs typeface="+mn-lt"/>
              </a:rPr>
              <a:t>فيعوض</a:t>
            </a:r>
            <a:r>
              <a:rPr lang="en-US" sz="2000" dirty="0">
                <a:ea typeface="+mn-lt"/>
                <a:cs typeface="+mn-lt"/>
              </a:rPr>
              <a:t> </a:t>
            </a:r>
            <a:r>
              <a:rPr lang="en-US" sz="2000" err="1">
                <a:ea typeface="+mn-lt"/>
                <a:cs typeface="+mn-lt"/>
              </a:rPr>
              <a:t>عنه</a:t>
            </a:r>
            <a:r>
              <a:rPr lang="en-US" sz="2000" dirty="0">
                <a:ea typeface="+mn-lt"/>
                <a:cs typeface="+mn-lt"/>
              </a:rPr>
              <a:t> </a:t>
            </a:r>
            <a:r>
              <a:rPr lang="en-US" sz="2000" err="1">
                <a:ea typeface="+mn-lt"/>
                <a:cs typeface="+mn-lt"/>
              </a:rPr>
              <a:t>بيوم</a:t>
            </a:r>
            <a:r>
              <a:rPr lang="en-US" sz="2000" dirty="0">
                <a:ea typeface="+mn-lt"/>
                <a:cs typeface="+mn-lt"/>
              </a:rPr>
              <a:t> </a:t>
            </a:r>
            <a:r>
              <a:rPr lang="en-US" sz="2000" err="1">
                <a:ea typeface="+mn-lt"/>
                <a:cs typeface="+mn-lt"/>
              </a:rPr>
              <a:t>الخميس</a:t>
            </a:r>
            <a:r>
              <a:rPr lang="en-US" sz="2000" dirty="0">
                <a:ea typeface="+mn-lt"/>
                <a:cs typeface="+mn-lt"/>
              </a:rPr>
              <a:t> </a:t>
            </a:r>
            <a:r>
              <a:rPr lang="en-US" sz="2000" err="1">
                <a:ea typeface="+mn-lt"/>
                <a:cs typeface="+mn-lt"/>
              </a:rPr>
              <a:t>الذي</a:t>
            </a:r>
            <a:r>
              <a:rPr lang="en-US" sz="2000" dirty="0">
                <a:ea typeface="+mn-lt"/>
                <a:cs typeface="+mn-lt"/>
              </a:rPr>
              <a:t> </a:t>
            </a:r>
            <a:r>
              <a:rPr lang="en-US" sz="2000" err="1">
                <a:ea typeface="+mn-lt"/>
                <a:cs typeface="+mn-lt"/>
              </a:rPr>
              <a:t>قبله</a:t>
            </a:r>
            <a:r>
              <a:rPr lang="en-US" sz="2000" dirty="0">
                <a:ea typeface="+mn-lt"/>
                <a:cs typeface="+mn-lt"/>
              </a:rPr>
              <a:t>.»</a:t>
            </a:r>
            <a:endParaRPr lang="en-US" sz="2000" dirty="0">
              <a:cs typeface="Calibri" panose="020F0502020204030204"/>
            </a:endParaRPr>
          </a:p>
          <a:p>
            <a:pPr algn="r"/>
            <a:r>
              <a:rPr lang="en-US" sz="2000" dirty="0" err="1">
                <a:ea typeface="+mn-lt"/>
                <a:cs typeface="+mn-lt"/>
              </a:rPr>
              <a:t>وتنص</a:t>
            </a:r>
            <a:r>
              <a:rPr lang="en-US" sz="2000" dirty="0">
                <a:ea typeface="+mn-lt"/>
                <a:cs typeface="+mn-lt"/>
              </a:rPr>
              <a:t> </a:t>
            </a:r>
            <a:r>
              <a:rPr lang="en-US" sz="2000" dirty="0" err="1">
                <a:ea typeface="+mn-lt"/>
                <a:cs typeface="+mn-lt"/>
              </a:rPr>
              <a:t>المادة</a:t>
            </a:r>
            <a:r>
              <a:rPr lang="en-US" sz="2000" dirty="0">
                <a:ea typeface="+mn-lt"/>
                <a:cs typeface="+mn-lt"/>
              </a:rPr>
              <a:t> 128 </a:t>
            </a:r>
            <a:r>
              <a:rPr lang="en-US" sz="2000" dirty="0" err="1">
                <a:ea typeface="+mn-lt"/>
                <a:cs typeface="+mn-lt"/>
              </a:rPr>
              <a:t>من</a:t>
            </a:r>
            <a:r>
              <a:rPr lang="en-US" sz="2000" dirty="0">
                <a:ea typeface="+mn-lt"/>
                <a:cs typeface="+mn-lt"/>
              </a:rPr>
              <a:t> </a:t>
            </a:r>
            <a:r>
              <a:rPr lang="en-US" sz="2000" dirty="0" err="1">
                <a:ea typeface="+mn-lt"/>
                <a:cs typeface="+mn-lt"/>
              </a:rPr>
              <a:t>اللائحة</a:t>
            </a:r>
            <a:r>
              <a:rPr lang="en-US" sz="2000" dirty="0">
                <a:ea typeface="+mn-lt"/>
                <a:cs typeface="+mn-lt"/>
              </a:rPr>
              <a:t> </a:t>
            </a:r>
            <a:r>
              <a:rPr lang="en-US" sz="2000" dirty="0" err="1">
                <a:ea typeface="+mn-lt"/>
                <a:cs typeface="+mn-lt"/>
              </a:rPr>
              <a:t>على</a:t>
            </a:r>
            <a:r>
              <a:rPr lang="en-US" sz="2000" dirty="0">
                <a:ea typeface="+mn-lt"/>
                <a:cs typeface="+mn-lt"/>
              </a:rPr>
              <a:t>:</a:t>
            </a:r>
            <a:endParaRPr lang="en-US" sz="2000" dirty="0">
              <a:cs typeface="Calibri" panose="020F0502020204030204"/>
            </a:endParaRPr>
          </a:p>
          <a:p>
            <a:pPr algn="r"/>
            <a:endParaRPr lang="en-US" sz="2000" dirty="0">
              <a:cs typeface="Calibri" panose="020F0502020204030204"/>
            </a:endParaRPr>
          </a:p>
          <a:p>
            <a:pPr algn="r"/>
            <a:r>
              <a:rPr lang="en-US" sz="2000" dirty="0">
                <a:ea typeface="+mn-lt"/>
                <a:cs typeface="+mn-lt"/>
              </a:rPr>
              <a:t>«</a:t>
            </a:r>
            <a:r>
              <a:rPr lang="en-US" sz="2000" dirty="0" err="1">
                <a:ea typeface="+mn-lt"/>
                <a:cs typeface="+mn-lt"/>
              </a:rPr>
              <a:t>إذا</a:t>
            </a:r>
            <a:r>
              <a:rPr lang="en-US" sz="2000" dirty="0">
                <a:ea typeface="+mn-lt"/>
                <a:cs typeface="+mn-lt"/>
              </a:rPr>
              <a:t> </a:t>
            </a:r>
            <a:r>
              <a:rPr lang="en-US" sz="2000" dirty="0" err="1">
                <a:ea typeface="+mn-lt"/>
                <a:cs typeface="+mn-lt"/>
              </a:rPr>
              <a:t>وافق</a:t>
            </a:r>
            <a:r>
              <a:rPr lang="en-US" sz="2000" dirty="0">
                <a:ea typeface="+mn-lt"/>
                <a:cs typeface="+mn-lt"/>
              </a:rPr>
              <a:t> </a:t>
            </a:r>
            <a:r>
              <a:rPr lang="en-US" sz="2000" dirty="0" err="1">
                <a:ea typeface="+mn-lt"/>
                <a:cs typeface="+mn-lt"/>
              </a:rPr>
              <a:t>يوم</a:t>
            </a:r>
            <a:r>
              <a:rPr lang="en-US" sz="2000" dirty="0">
                <a:ea typeface="+mn-lt"/>
                <a:cs typeface="+mn-lt"/>
              </a:rPr>
              <a:t> </a:t>
            </a:r>
            <a:r>
              <a:rPr lang="en-US" sz="2000" dirty="0" err="1">
                <a:ea typeface="+mn-lt"/>
                <a:cs typeface="+mn-lt"/>
              </a:rPr>
              <a:t>عمل</a:t>
            </a:r>
            <a:r>
              <a:rPr lang="en-US" sz="2000" dirty="0">
                <a:ea typeface="+mn-lt"/>
                <a:cs typeface="+mn-lt"/>
              </a:rPr>
              <a:t> </a:t>
            </a:r>
            <a:r>
              <a:rPr lang="en-US" sz="2000" dirty="0" err="1">
                <a:ea typeface="+mn-lt"/>
                <a:cs typeface="+mn-lt"/>
              </a:rPr>
              <a:t>واحد</a:t>
            </a:r>
            <a:r>
              <a:rPr lang="en-US" sz="2000" dirty="0">
                <a:ea typeface="+mn-lt"/>
                <a:cs typeface="+mn-lt"/>
              </a:rPr>
              <a:t> </a:t>
            </a:r>
            <a:r>
              <a:rPr lang="en-US" sz="2000" dirty="0" err="1">
                <a:ea typeface="+mn-lt"/>
                <a:cs typeface="+mn-lt"/>
              </a:rPr>
              <a:t>بين</a:t>
            </a:r>
            <a:r>
              <a:rPr lang="en-US" sz="2000" dirty="0">
                <a:ea typeface="+mn-lt"/>
                <a:cs typeface="+mn-lt"/>
              </a:rPr>
              <a:t> </a:t>
            </a:r>
            <a:r>
              <a:rPr lang="en-US" sz="2000" dirty="0" err="1">
                <a:ea typeface="+mn-lt"/>
                <a:cs typeface="+mn-lt"/>
              </a:rPr>
              <a:t>عطلتين</a:t>
            </a:r>
            <a:r>
              <a:rPr lang="en-US" sz="2000" dirty="0">
                <a:ea typeface="+mn-lt"/>
                <a:cs typeface="+mn-lt"/>
              </a:rPr>
              <a:t> </a:t>
            </a:r>
            <a:r>
              <a:rPr lang="en-US" sz="2000" dirty="0" err="1">
                <a:ea typeface="+mn-lt"/>
                <a:cs typeface="+mn-lt"/>
              </a:rPr>
              <a:t>رسميتين</a:t>
            </a:r>
            <a:r>
              <a:rPr lang="en-US" sz="2000" dirty="0">
                <a:ea typeface="+mn-lt"/>
                <a:cs typeface="+mn-lt"/>
              </a:rPr>
              <a:t> </a:t>
            </a:r>
            <a:r>
              <a:rPr lang="en-US" sz="2000" dirty="0" err="1">
                <a:ea typeface="+mn-lt"/>
                <a:cs typeface="+mn-lt"/>
              </a:rPr>
              <a:t>يكون</a:t>
            </a:r>
            <a:r>
              <a:rPr lang="en-US" sz="2000" dirty="0">
                <a:ea typeface="+mn-lt"/>
                <a:cs typeface="+mn-lt"/>
              </a:rPr>
              <a:t> </a:t>
            </a:r>
            <a:r>
              <a:rPr lang="en-US" sz="2000" dirty="0" err="1">
                <a:ea typeface="+mn-lt"/>
                <a:cs typeface="+mn-lt"/>
              </a:rPr>
              <a:t>هذا</a:t>
            </a:r>
            <a:r>
              <a:rPr lang="en-US" sz="2000" dirty="0">
                <a:ea typeface="+mn-lt"/>
                <a:cs typeface="+mn-lt"/>
              </a:rPr>
              <a:t> </a:t>
            </a:r>
            <a:r>
              <a:rPr lang="en-US" sz="2000" dirty="0" err="1">
                <a:ea typeface="+mn-lt"/>
                <a:cs typeface="+mn-lt"/>
              </a:rPr>
              <a:t>اليوم</a:t>
            </a:r>
            <a:r>
              <a:rPr lang="en-US" sz="2000" dirty="0">
                <a:ea typeface="+mn-lt"/>
                <a:cs typeface="+mn-lt"/>
              </a:rPr>
              <a:t> </a:t>
            </a:r>
            <a:r>
              <a:rPr lang="en-US" sz="2000" dirty="0" err="1">
                <a:ea typeface="+mn-lt"/>
                <a:cs typeface="+mn-lt"/>
              </a:rPr>
              <a:t>عطلة</a:t>
            </a:r>
            <a:r>
              <a:rPr lang="en-US" sz="2000" dirty="0">
                <a:ea typeface="+mn-lt"/>
                <a:cs typeface="+mn-lt"/>
              </a:rPr>
              <a:t> </a:t>
            </a:r>
            <a:r>
              <a:rPr lang="en-US" sz="2000" dirty="0" err="1">
                <a:ea typeface="+mn-lt"/>
                <a:cs typeface="+mn-lt"/>
              </a:rPr>
              <a:t>رسمية</a:t>
            </a:r>
            <a:r>
              <a:rPr lang="en-US" sz="2000" dirty="0">
                <a:ea typeface="+mn-lt"/>
                <a:cs typeface="+mn-lt"/>
              </a:rPr>
              <a:t>.»</a:t>
            </a:r>
            <a:endParaRPr lang="en-US" sz="2000" dirty="0">
              <a:cs typeface="Calibri" panose="020F0502020204030204"/>
            </a:endParaRPr>
          </a:p>
          <a:p>
            <a:pPr algn="r"/>
            <a:r>
              <a:rPr lang="en-US" sz="2000" err="1">
                <a:ea typeface="+mn-lt"/>
                <a:cs typeface="+mn-lt"/>
              </a:rPr>
              <a:t>في</a:t>
            </a:r>
            <a:r>
              <a:rPr lang="en-US" sz="2000" dirty="0">
                <a:ea typeface="+mn-lt"/>
                <a:cs typeface="+mn-lt"/>
              </a:rPr>
              <a:t> </a:t>
            </a:r>
            <a:r>
              <a:rPr lang="en-US" sz="2000" err="1">
                <a:ea typeface="+mn-lt"/>
                <a:cs typeface="+mn-lt"/>
              </a:rPr>
              <a:t>حالات</a:t>
            </a:r>
            <a:r>
              <a:rPr lang="en-US" sz="2000" dirty="0">
                <a:ea typeface="+mn-lt"/>
                <a:cs typeface="+mn-lt"/>
              </a:rPr>
              <a:t> </a:t>
            </a:r>
            <a:r>
              <a:rPr lang="en-US" sz="2000" err="1">
                <a:ea typeface="+mn-lt"/>
                <a:cs typeface="+mn-lt"/>
              </a:rPr>
              <a:t>عديدة</a:t>
            </a:r>
            <a:r>
              <a:rPr lang="en-US" sz="2000" dirty="0">
                <a:ea typeface="+mn-lt"/>
                <a:cs typeface="+mn-lt"/>
              </a:rPr>
              <a:t> </a:t>
            </a:r>
            <a:r>
              <a:rPr lang="en-US" sz="2000" err="1">
                <a:ea typeface="+mn-lt"/>
                <a:cs typeface="+mn-lt"/>
              </a:rPr>
              <a:t>تكون</a:t>
            </a:r>
            <a:r>
              <a:rPr lang="en-US" sz="2000" dirty="0">
                <a:ea typeface="+mn-lt"/>
                <a:cs typeface="+mn-lt"/>
              </a:rPr>
              <a:t> </a:t>
            </a:r>
            <a:r>
              <a:rPr lang="en-US" sz="2000" err="1">
                <a:ea typeface="+mn-lt"/>
                <a:cs typeface="+mn-lt"/>
              </a:rPr>
              <a:t>إجازة</a:t>
            </a:r>
            <a:r>
              <a:rPr lang="en-US" sz="2000" dirty="0">
                <a:ea typeface="+mn-lt"/>
                <a:cs typeface="+mn-lt"/>
              </a:rPr>
              <a:t> </a:t>
            </a:r>
            <a:r>
              <a:rPr lang="en-US" sz="2000" err="1">
                <a:ea typeface="+mn-lt"/>
                <a:cs typeface="+mn-lt"/>
              </a:rPr>
              <a:t>اليوم</a:t>
            </a:r>
            <a:r>
              <a:rPr lang="en-US" sz="2000" dirty="0">
                <a:ea typeface="+mn-lt"/>
                <a:cs typeface="+mn-lt"/>
              </a:rPr>
              <a:t> </a:t>
            </a:r>
            <a:r>
              <a:rPr lang="en-US" sz="2000" err="1">
                <a:ea typeface="+mn-lt"/>
                <a:cs typeface="+mn-lt"/>
              </a:rPr>
              <a:t>الوطني</a:t>
            </a:r>
            <a:r>
              <a:rPr lang="en-US" sz="2000" dirty="0">
                <a:ea typeface="+mn-lt"/>
                <a:cs typeface="+mn-lt"/>
              </a:rPr>
              <a:t> </a:t>
            </a:r>
            <a:r>
              <a:rPr lang="en-US" sz="2000" err="1">
                <a:ea typeface="+mn-lt"/>
                <a:cs typeface="+mn-lt"/>
              </a:rPr>
              <a:t>السعودي</a:t>
            </a:r>
            <a:r>
              <a:rPr lang="en-US" sz="2000" dirty="0">
                <a:ea typeface="+mn-lt"/>
                <a:cs typeface="+mn-lt"/>
              </a:rPr>
              <a:t> </a:t>
            </a:r>
            <a:r>
              <a:rPr lang="en-US" sz="2000" err="1">
                <a:ea typeface="+mn-lt"/>
                <a:cs typeface="+mn-lt"/>
              </a:rPr>
              <a:t>أكثر</a:t>
            </a:r>
            <a:r>
              <a:rPr lang="en-US" sz="2000" dirty="0">
                <a:ea typeface="+mn-lt"/>
                <a:cs typeface="+mn-lt"/>
              </a:rPr>
              <a:t> </a:t>
            </a:r>
            <a:r>
              <a:rPr lang="en-US" sz="2000" err="1">
                <a:ea typeface="+mn-lt"/>
                <a:cs typeface="+mn-lt"/>
              </a:rPr>
              <a:t>من</a:t>
            </a:r>
            <a:r>
              <a:rPr lang="en-US" sz="2000" dirty="0">
                <a:ea typeface="+mn-lt"/>
                <a:cs typeface="+mn-lt"/>
              </a:rPr>
              <a:t> </a:t>
            </a:r>
            <a:r>
              <a:rPr lang="en-US" sz="2000" err="1">
                <a:ea typeface="+mn-lt"/>
                <a:cs typeface="+mn-lt"/>
              </a:rPr>
              <a:t>يوم</a:t>
            </a:r>
            <a:r>
              <a:rPr lang="en-US" sz="2000" dirty="0">
                <a:ea typeface="+mn-lt"/>
                <a:cs typeface="+mn-lt"/>
              </a:rPr>
              <a:t> </a:t>
            </a:r>
            <a:r>
              <a:rPr lang="en-US" sz="2000" err="1">
                <a:ea typeface="+mn-lt"/>
                <a:cs typeface="+mn-lt"/>
              </a:rPr>
              <a:t>واحد</a:t>
            </a:r>
            <a:r>
              <a:rPr lang="en-US" sz="2000" dirty="0">
                <a:ea typeface="+mn-lt"/>
                <a:cs typeface="+mn-lt"/>
              </a:rPr>
              <a:t> </a:t>
            </a:r>
            <a:r>
              <a:rPr lang="en-US" sz="2000" err="1">
                <a:ea typeface="+mn-lt"/>
                <a:cs typeface="+mn-lt"/>
              </a:rPr>
              <a:t>وفي</a:t>
            </a:r>
            <a:r>
              <a:rPr lang="en-US" sz="2000" dirty="0">
                <a:ea typeface="+mn-lt"/>
                <a:cs typeface="+mn-lt"/>
              </a:rPr>
              <a:t> </a:t>
            </a:r>
            <a:r>
              <a:rPr lang="en-US" sz="2000" err="1">
                <a:ea typeface="+mn-lt"/>
                <a:cs typeface="+mn-lt"/>
              </a:rPr>
              <a:t>حال</a:t>
            </a:r>
            <a:r>
              <a:rPr lang="en-US" sz="2000" dirty="0">
                <a:ea typeface="+mn-lt"/>
                <a:cs typeface="+mn-lt"/>
              </a:rPr>
              <a:t> </a:t>
            </a:r>
            <a:r>
              <a:rPr lang="en-US" sz="2000" err="1">
                <a:ea typeface="+mn-lt"/>
                <a:cs typeface="+mn-lt"/>
              </a:rPr>
              <a:t>كان</a:t>
            </a:r>
            <a:r>
              <a:rPr lang="en-US" sz="2000" dirty="0">
                <a:ea typeface="+mn-lt"/>
                <a:cs typeface="+mn-lt"/>
              </a:rPr>
              <a:t> </a:t>
            </a:r>
            <a:r>
              <a:rPr lang="en-US" sz="2000" err="1">
                <a:ea typeface="+mn-lt"/>
                <a:cs typeface="+mn-lt"/>
              </a:rPr>
              <a:t>بينه</a:t>
            </a:r>
            <a:r>
              <a:rPr lang="en-US" sz="2000" dirty="0">
                <a:ea typeface="+mn-lt"/>
                <a:cs typeface="+mn-lt"/>
              </a:rPr>
              <a:t> </a:t>
            </a:r>
            <a:r>
              <a:rPr lang="en-US" sz="2000" err="1">
                <a:ea typeface="+mn-lt"/>
                <a:cs typeface="+mn-lt"/>
              </a:rPr>
              <a:t>وبين</a:t>
            </a:r>
            <a:r>
              <a:rPr lang="en-US" sz="2000" dirty="0">
                <a:ea typeface="+mn-lt"/>
                <a:cs typeface="+mn-lt"/>
              </a:rPr>
              <a:t> </a:t>
            </a:r>
            <a:r>
              <a:rPr lang="en-US" sz="2000" err="1">
                <a:ea typeface="+mn-lt"/>
                <a:cs typeface="+mn-lt"/>
              </a:rPr>
              <a:t>الإجازات</a:t>
            </a:r>
            <a:r>
              <a:rPr lang="en-US" sz="2000" dirty="0">
                <a:ea typeface="+mn-lt"/>
                <a:cs typeface="+mn-lt"/>
              </a:rPr>
              <a:t> </a:t>
            </a:r>
            <a:r>
              <a:rPr lang="en-US" sz="2000" err="1">
                <a:ea typeface="+mn-lt"/>
                <a:cs typeface="+mn-lt"/>
              </a:rPr>
              <a:t>الرسمية</a:t>
            </a:r>
            <a:r>
              <a:rPr lang="en-US" sz="2000" dirty="0">
                <a:ea typeface="+mn-lt"/>
                <a:cs typeface="+mn-lt"/>
              </a:rPr>
              <a:t> </a:t>
            </a:r>
            <a:r>
              <a:rPr lang="en-US" sz="2000" err="1">
                <a:ea typeface="+mn-lt"/>
                <a:cs typeface="+mn-lt"/>
              </a:rPr>
              <a:t>الأخرى</a:t>
            </a:r>
            <a:r>
              <a:rPr lang="en-US" sz="2000" dirty="0">
                <a:ea typeface="+mn-lt"/>
                <a:cs typeface="+mn-lt"/>
              </a:rPr>
              <a:t> </a:t>
            </a:r>
            <a:r>
              <a:rPr lang="en-US" sz="2000" err="1">
                <a:ea typeface="+mn-lt"/>
                <a:cs typeface="+mn-lt"/>
              </a:rPr>
              <a:t>يوم</a:t>
            </a:r>
            <a:r>
              <a:rPr lang="en-US" sz="2000" dirty="0">
                <a:ea typeface="+mn-lt"/>
                <a:cs typeface="+mn-lt"/>
              </a:rPr>
              <a:t> </a:t>
            </a:r>
            <a:r>
              <a:rPr lang="en-US" sz="2000" err="1">
                <a:ea typeface="+mn-lt"/>
                <a:cs typeface="+mn-lt"/>
              </a:rPr>
              <a:t>عمل</a:t>
            </a:r>
            <a:r>
              <a:rPr lang="en-US" sz="2000" dirty="0">
                <a:ea typeface="+mn-lt"/>
                <a:cs typeface="+mn-lt"/>
              </a:rPr>
              <a:t> </a:t>
            </a:r>
            <a:r>
              <a:rPr lang="en-US" sz="2000" err="1">
                <a:ea typeface="+mn-lt"/>
                <a:cs typeface="+mn-lt"/>
              </a:rPr>
              <a:t>واحد</a:t>
            </a:r>
            <a:endParaRPr lang="en-US" sz="2000">
              <a:cs typeface="Calibri" panose="020F0502020204030204"/>
            </a:endParaRPr>
          </a:p>
        </p:txBody>
      </p:sp>
    </p:spTree>
    <p:extLst>
      <p:ext uri="{BB962C8B-B14F-4D97-AF65-F5344CB8AC3E}">
        <p14:creationId xmlns:p14="http://schemas.microsoft.com/office/powerpoint/2010/main" val="2965925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39BC-1DED-C1A6-D5A8-FE143DAC0FB4}"/>
              </a:ext>
            </a:extLst>
          </p:cNvPr>
          <p:cNvSpPr>
            <a:spLocks noGrp="1"/>
          </p:cNvSpPr>
          <p:nvPr>
            <p:ph type="title"/>
          </p:nvPr>
        </p:nvSpPr>
        <p:spPr/>
        <p:txBody>
          <a:bodyPr/>
          <a:lstStyle/>
          <a:p>
            <a:pPr algn="r">
              <a:spcBef>
                <a:spcPts val="0"/>
              </a:spcBef>
            </a:pPr>
            <a:r>
              <a:rPr lang="en-US" err="1">
                <a:ea typeface="+mj-lt"/>
                <a:cs typeface="+mj-lt"/>
              </a:rPr>
              <a:t>هوية</a:t>
            </a:r>
            <a:r>
              <a:rPr lang="en-US" dirty="0">
                <a:ea typeface="+mj-lt"/>
                <a:cs typeface="+mj-lt"/>
              </a:rPr>
              <a:t> </a:t>
            </a:r>
            <a:r>
              <a:rPr lang="en-US" err="1">
                <a:ea typeface="+mj-lt"/>
                <a:cs typeface="+mj-lt"/>
              </a:rPr>
              <a:t>اليوم</a:t>
            </a:r>
            <a:r>
              <a:rPr lang="en-US" dirty="0">
                <a:ea typeface="+mj-lt"/>
                <a:cs typeface="+mj-lt"/>
              </a:rPr>
              <a:t> </a:t>
            </a:r>
            <a:r>
              <a:rPr lang="en-US" err="1">
                <a:ea typeface="+mj-lt"/>
                <a:cs typeface="+mj-lt"/>
              </a:rPr>
              <a:t>الوطني</a:t>
            </a:r>
            <a:endParaRPr lang="en-US" err="1">
              <a:cs typeface="Calibri Light" panose="020F0302020204030204"/>
            </a:endParaRPr>
          </a:p>
          <a:p>
            <a:pPr algn="r">
              <a:spcBef>
                <a:spcPts val="0"/>
              </a:spcBef>
            </a:pPr>
            <a:endParaRPr lang="en-US" dirty="0">
              <a:cs typeface="Calibri Light"/>
            </a:endParaRPr>
          </a:p>
        </p:txBody>
      </p:sp>
      <p:sp>
        <p:nvSpPr>
          <p:cNvPr id="3" name="Content Placeholder 2">
            <a:extLst>
              <a:ext uri="{FF2B5EF4-FFF2-40B4-BE49-F238E27FC236}">
                <a16:creationId xmlns:a16="http://schemas.microsoft.com/office/drawing/2014/main" id="{A16E564C-1608-EB6F-85D9-1B6020AD9AC1}"/>
              </a:ext>
            </a:extLst>
          </p:cNvPr>
          <p:cNvSpPr>
            <a:spLocks noGrp="1"/>
          </p:cNvSpPr>
          <p:nvPr>
            <p:ph idx="1"/>
          </p:nvPr>
        </p:nvSpPr>
        <p:spPr/>
        <p:txBody>
          <a:bodyPr vert="horz" lIns="91440" tIns="45720" rIns="91440" bIns="45720" rtlCol="0" anchor="t">
            <a:normAutofit fontScale="70000" lnSpcReduction="20000"/>
          </a:bodyPr>
          <a:lstStyle/>
          <a:p>
            <a:pPr algn="r"/>
            <a:r>
              <a:rPr lang="en-US" dirty="0" err="1">
                <a:ea typeface="+mn-lt"/>
                <a:cs typeface="+mn-lt"/>
              </a:rPr>
              <a:t>تعمل</a:t>
            </a:r>
            <a:r>
              <a:rPr lang="en-US" dirty="0">
                <a:ea typeface="+mn-lt"/>
                <a:cs typeface="+mn-lt"/>
              </a:rPr>
              <a:t> </a:t>
            </a:r>
            <a:r>
              <a:rPr lang="en-US" dirty="0" err="1">
                <a:ea typeface="+mn-lt"/>
                <a:cs typeface="+mn-lt"/>
              </a:rPr>
              <a:t>الهوية</a:t>
            </a:r>
            <a:r>
              <a:rPr lang="en-US" dirty="0">
                <a:ea typeface="+mn-lt"/>
                <a:cs typeface="+mn-lt"/>
              </a:rPr>
              <a:t> </a:t>
            </a:r>
            <a:r>
              <a:rPr lang="en-US" dirty="0" err="1">
                <a:ea typeface="+mn-lt"/>
                <a:cs typeface="+mn-lt"/>
              </a:rPr>
              <a:t>على</a:t>
            </a:r>
            <a:r>
              <a:rPr lang="en-US" dirty="0">
                <a:ea typeface="+mn-lt"/>
                <a:cs typeface="+mn-lt"/>
              </a:rPr>
              <a:t> </a:t>
            </a:r>
            <a:r>
              <a:rPr lang="en-US" dirty="0" err="1">
                <a:ea typeface="+mn-lt"/>
                <a:cs typeface="+mn-lt"/>
              </a:rPr>
              <a:t>توحيد</a:t>
            </a:r>
            <a:r>
              <a:rPr lang="en-US" dirty="0">
                <a:ea typeface="+mn-lt"/>
                <a:cs typeface="+mn-lt"/>
              </a:rPr>
              <a:t> </a:t>
            </a:r>
            <a:r>
              <a:rPr lang="en-US" dirty="0" err="1">
                <a:ea typeface="+mn-lt"/>
                <a:cs typeface="+mn-lt"/>
              </a:rPr>
              <a:t>الاحتفال</a:t>
            </a:r>
            <a:r>
              <a:rPr lang="en-US" dirty="0">
                <a:ea typeface="+mn-lt"/>
                <a:cs typeface="+mn-lt"/>
              </a:rPr>
              <a:t> </a:t>
            </a:r>
            <a:r>
              <a:rPr lang="en-US" dirty="0" err="1">
                <a:ea typeface="+mn-lt"/>
                <a:cs typeface="+mn-lt"/>
              </a:rPr>
              <a:t>باليوم</a:t>
            </a:r>
            <a:r>
              <a:rPr lang="en-US" dirty="0">
                <a:ea typeface="+mn-lt"/>
                <a:cs typeface="+mn-lt"/>
              </a:rPr>
              <a:t> </a:t>
            </a:r>
            <a:r>
              <a:rPr lang="en-US" dirty="0" err="1">
                <a:ea typeface="+mn-lt"/>
                <a:cs typeface="+mn-lt"/>
              </a:rPr>
              <a:t>الوطني</a:t>
            </a:r>
            <a:r>
              <a:rPr lang="en-US" dirty="0">
                <a:ea typeface="+mn-lt"/>
                <a:cs typeface="+mn-lt"/>
              </a:rPr>
              <a:t>، </a:t>
            </a:r>
            <a:r>
              <a:rPr lang="en-US" dirty="0" err="1">
                <a:ea typeface="+mn-lt"/>
                <a:cs typeface="+mn-lt"/>
              </a:rPr>
              <a:t>حيث</a:t>
            </a:r>
            <a:r>
              <a:rPr lang="en-US" dirty="0">
                <a:ea typeface="+mn-lt"/>
                <a:cs typeface="+mn-lt"/>
              </a:rPr>
              <a:t> </a:t>
            </a:r>
            <a:r>
              <a:rPr lang="en-US" dirty="0" err="1">
                <a:ea typeface="+mn-lt"/>
                <a:cs typeface="+mn-lt"/>
              </a:rPr>
              <a:t>يتم</a:t>
            </a:r>
            <a:r>
              <a:rPr lang="en-US" dirty="0">
                <a:ea typeface="+mn-lt"/>
                <a:cs typeface="+mn-lt"/>
              </a:rPr>
              <a:t> </a:t>
            </a:r>
            <a:r>
              <a:rPr lang="en-US" dirty="0" err="1">
                <a:ea typeface="+mn-lt"/>
                <a:cs typeface="+mn-lt"/>
              </a:rPr>
              <a:t>استخدامها</a:t>
            </a:r>
            <a:r>
              <a:rPr lang="en-US" dirty="0">
                <a:ea typeface="+mn-lt"/>
                <a:cs typeface="+mn-lt"/>
              </a:rPr>
              <a:t> </a:t>
            </a:r>
            <a:r>
              <a:rPr lang="en-US" dirty="0" err="1">
                <a:ea typeface="+mn-lt"/>
                <a:cs typeface="+mn-lt"/>
              </a:rPr>
              <a:t>في</a:t>
            </a:r>
            <a:r>
              <a:rPr lang="en-US" dirty="0">
                <a:ea typeface="+mn-lt"/>
                <a:cs typeface="+mn-lt"/>
              </a:rPr>
              <a:t> </a:t>
            </a:r>
            <a:r>
              <a:rPr lang="en-US" dirty="0" err="1">
                <a:ea typeface="+mn-lt"/>
                <a:cs typeface="+mn-lt"/>
              </a:rPr>
              <a:t>مجموعة</a:t>
            </a:r>
            <a:r>
              <a:rPr lang="en-US" dirty="0">
                <a:ea typeface="+mn-lt"/>
                <a:cs typeface="+mn-lt"/>
              </a:rPr>
              <a:t> </a:t>
            </a:r>
            <a:r>
              <a:rPr lang="en-US" dirty="0" err="1">
                <a:ea typeface="+mn-lt"/>
                <a:cs typeface="+mn-lt"/>
              </a:rPr>
              <a:t>كبيرة</a:t>
            </a:r>
            <a:r>
              <a:rPr lang="en-US" dirty="0">
                <a:ea typeface="+mn-lt"/>
                <a:cs typeface="+mn-lt"/>
              </a:rPr>
              <a:t> </a:t>
            </a:r>
            <a:r>
              <a:rPr lang="en-US" dirty="0" err="1">
                <a:ea typeface="+mn-lt"/>
                <a:cs typeface="+mn-lt"/>
              </a:rPr>
              <a:t>من</a:t>
            </a:r>
            <a:r>
              <a:rPr lang="en-US" dirty="0">
                <a:ea typeface="+mn-lt"/>
                <a:cs typeface="+mn-lt"/>
              </a:rPr>
              <a:t> </a:t>
            </a:r>
            <a:r>
              <a:rPr lang="en-US" dirty="0" err="1">
                <a:ea typeface="+mn-lt"/>
                <a:cs typeface="+mn-lt"/>
              </a:rPr>
              <a:t>التطبيقات</a:t>
            </a:r>
            <a:r>
              <a:rPr lang="en-US" dirty="0">
                <a:ea typeface="+mn-lt"/>
                <a:cs typeface="+mn-lt"/>
              </a:rPr>
              <a:t> </a:t>
            </a:r>
            <a:r>
              <a:rPr lang="en-US" dirty="0" err="1">
                <a:ea typeface="+mn-lt"/>
                <a:cs typeface="+mn-lt"/>
              </a:rPr>
              <a:t>سواء</a:t>
            </a:r>
            <a:r>
              <a:rPr lang="en-US" dirty="0">
                <a:ea typeface="+mn-lt"/>
                <a:cs typeface="+mn-lt"/>
              </a:rPr>
              <a:t> </a:t>
            </a:r>
            <a:r>
              <a:rPr lang="en-US" dirty="0" err="1">
                <a:ea typeface="+mn-lt"/>
                <a:cs typeface="+mn-lt"/>
              </a:rPr>
              <a:t>لدى</a:t>
            </a:r>
            <a:r>
              <a:rPr lang="en-US" dirty="0">
                <a:ea typeface="+mn-lt"/>
                <a:cs typeface="+mn-lt"/>
              </a:rPr>
              <a:t> </a:t>
            </a:r>
            <a:r>
              <a:rPr lang="en-US" dirty="0" err="1">
                <a:ea typeface="+mn-lt"/>
                <a:cs typeface="+mn-lt"/>
              </a:rPr>
              <a:t>الجهات</a:t>
            </a:r>
            <a:r>
              <a:rPr lang="en-US" dirty="0">
                <a:ea typeface="+mn-lt"/>
                <a:cs typeface="+mn-lt"/>
              </a:rPr>
              <a:t> </a:t>
            </a:r>
            <a:r>
              <a:rPr lang="en-US" dirty="0" err="1">
                <a:ea typeface="+mn-lt"/>
                <a:cs typeface="+mn-lt"/>
              </a:rPr>
              <a:t>الحكومية</a:t>
            </a:r>
            <a:r>
              <a:rPr lang="en-US" dirty="0">
                <a:ea typeface="+mn-lt"/>
                <a:cs typeface="+mn-lt"/>
              </a:rPr>
              <a:t> </a:t>
            </a:r>
            <a:r>
              <a:rPr lang="en-US" dirty="0" err="1">
                <a:ea typeface="+mn-lt"/>
                <a:cs typeface="+mn-lt"/>
              </a:rPr>
              <a:t>أو</a:t>
            </a:r>
            <a:r>
              <a:rPr lang="en-US" dirty="0">
                <a:ea typeface="+mn-lt"/>
                <a:cs typeface="+mn-lt"/>
              </a:rPr>
              <a:t> </a:t>
            </a:r>
            <a:r>
              <a:rPr lang="en-US" dirty="0" err="1">
                <a:ea typeface="+mn-lt"/>
                <a:cs typeface="+mn-lt"/>
              </a:rPr>
              <a:t>الخاصة</a:t>
            </a:r>
            <a:r>
              <a:rPr lang="en-US" dirty="0">
                <a:ea typeface="+mn-lt"/>
                <a:cs typeface="+mn-lt"/>
              </a:rPr>
              <a:t>، </a:t>
            </a:r>
            <a:r>
              <a:rPr lang="en-US" dirty="0" err="1">
                <a:ea typeface="+mn-lt"/>
                <a:cs typeface="+mn-lt"/>
              </a:rPr>
              <a:t>في</a:t>
            </a:r>
            <a:r>
              <a:rPr lang="en-US" dirty="0">
                <a:ea typeface="+mn-lt"/>
                <a:cs typeface="+mn-lt"/>
              </a:rPr>
              <a:t> </a:t>
            </a:r>
            <a:r>
              <a:rPr lang="en-US" dirty="0" err="1">
                <a:ea typeface="+mn-lt"/>
                <a:cs typeface="+mn-lt"/>
              </a:rPr>
              <a:t>داخل</a:t>
            </a:r>
            <a:r>
              <a:rPr lang="en-US" dirty="0">
                <a:ea typeface="+mn-lt"/>
                <a:cs typeface="+mn-lt"/>
              </a:rPr>
              <a:t> </a:t>
            </a:r>
            <a:r>
              <a:rPr lang="en-US" dirty="0" err="1">
                <a:ea typeface="+mn-lt"/>
                <a:cs typeface="+mn-lt"/>
              </a:rPr>
              <a:t>المملكة</a:t>
            </a:r>
            <a:r>
              <a:rPr lang="en-US" dirty="0">
                <a:ea typeface="+mn-lt"/>
                <a:cs typeface="+mn-lt"/>
              </a:rPr>
              <a:t> </a:t>
            </a:r>
            <a:r>
              <a:rPr lang="en-US" dirty="0" err="1">
                <a:ea typeface="+mn-lt"/>
                <a:cs typeface="+mn-lt"/>
              </a:rPr>
              <a:t>وخارجها</a:t>
            </a:r>
            <a:r>
              <a:rPr lang="en-US" dirty="0">
                <a:ea typeface="+mn-lt"/>
                <a:cs typeface="+mn-lt"/>
              </a:rPr>
              <a:t>. </a:t>
            </a:r>
            <a:r>
              <a:rPr lang="en-US" dirty="0" err="1">
                <a:ea typeface="+mn-lt"/>
                <a:cs typeface="+mn-lt"/>
              </a:rPr>
              <a:t>في</a:t>
            </a:r>
            <a:r>
              <a:rPr lang="en-US" dirty="0">
                <a:ea typeface="+mn-lt"/>
                <a:cs typeface="+mn-lt"/>
              </a:rPr>
              <a:t> 2018، </a:t>
            </a:r>
            <a:r>
              <a:rPr lang="en-US" dirty="0" err="1">
                <a:ea typeface="+mn-lt"/>
                <a:cs typeface="+mn-lt"/>
              </a:rPr>
              <a:t>ولأول</a:t>
            </a:r>
            <a:r>
              <a:rPr lang="en-US" dirty="0">
                <a:ea typeface="+mn-lt"/>
                <a:cs typeface="+mn-lt"/>
              </a:rPr>
              <a:t> </a:t>
            </a:r>
            <a:r>
              <a:rPr lang="en-US" dirty="0" err="1">
                <a:ea typeface="+mn-lt"/>
                <a:cs typeface="+mn-lt"/>
              </a:rPr>
              <a:t>مرة</a:t>
            </a:r>
            <a:r>
              <a:rPr lang="en-US" dirty="0">
                <a:ea typeface="+mn-lt"/>
                <a:cs typeface="+mn-lt"/>
              </a:rPr>
              <a:t> </a:t>
            </a:r>
            <a:r>
              <a:rPr lang="en-US" dirty="0" err="1">
                <a:ea typeface="+mn-lt"/>
                <a:cs typeface="+mn-lt"/>
              </a:rPr>
              <a:t>يتم</a:t>
            </a:r>
            <a:r>
              <a:rPr lang="en-US" dirty="0">
                <a:ea typeface="+mn-lt"/>
                <a:cs typeface="+mn-lt"/>
              </a:rPr>
              <a:t> </a:t>
            </a:r>
            <a:r>
              <a:rPr lang="en-US" dirty="0" err="1">
                <a:ea typeface="+mn-lt"/>
                <a:cs typeface="+mn-lt"/>
              </a:rPr>
              <a:t>فيها</a:t>
            </a:r>
            <a:r>
              <a:rPr lang="en-US" dirty="0">
                <a:ea typeface="+mn-lt"/>
                <a:cs typeface="+mn-lt"/>
              </a:rPr>
              <a:t> </a:t>
            </a:r>
            <a:r>
              <a:rPr lang="en-US" dirty="0" err="1">
                <a:ea typeface="+mn-lt"/>
                <a:cs typeface="+mn-lt"/>
              </a:rPr>
              <a:t>إطلاق</a:t>
            </a:r>
            <a:r>
              <a:rPr lang="en-US" dirty="0">
                <a:ea typeface="+mn-lt"/>
                <a:cs typeface="+mn-lt"/>
              </a:rPr>
              <a:t> </a:t>
            </a:r>
            <a:r>
              <a:rPr lang="en-US" dirty="0" err="1">
                <a:ea typeface="+mn-lt"/>
                <a:cs typeface="+mn-lt"/>
              </a:rPr>
              <a:t>شعار</a:t>
            </a:r>
            <a:r>
              <a:rPr lang="en-US" dirty="0">
                <a:ea typeface="+mn-lt"/>
                <a:cs typeface="+mn-lt"/>
              </a:rPr>
              <a:t> </a:t>
            </a:r>
            <a:r>
              <a:rPr lang="en-US" dirty="0" err="1">
                <a:ea typeface="+mn-lt"/>
                <a:cs typeface="+mn-lt"/>
              </a:rPr>
              <a:t>رسمي</a:t>
            </a:r>
            <a:r>
              <a:rPr lang="en-US" dirty="0">
                <a:ea typeface="+mn-lt"/>
                <a:cs typeface="+mn-lt"/>
              </a:rPr>
              <a:t> </a:t>
            </a:r>
            <a:r>
              <a:rPr lang="en-US" dirty="0" err="1">
                <a:ea typeface="+mn-lt"/>
                <a:cs typeface="+mn-lt"/>
              </a:rPr>
              <a:t>للاحتفال</a:t>
            </a:r>
            <a:r>
              <a:rPr lang="en-US" dirty="0">
                <a:ea typeface="+mn-lt"/>
                <a:cs typeface="+mn-lt"/>
              </a:rPr>
              <a:t> </a:t>
            </a:r>
            <a:r>
              <a:rPr lang="en-US" dirty="0" err="1">
                <a:ea typeface="+mn-lt"/>
                <a:cs typeface="+mn-lt"/>
              </a:rPr>
              <a:t>بهذه</a:t>
            </a:r>
            <a:r>
              <a:rPr lang="en-US" dirty="0">
                <a:ea typeface="+mn-lt"/>
                <a:cs typeface="+mn-lt"/>
              </a:rPr>
              <a:t> </a:t>
            </a:r>
            <a:r>
              <a:rPr lang="en-US" dirty="0" err="1">
                <a:ea typeface="+mn-lt"/>
                <a:cs typeface="+mn-lt"/>
              </a:rPr>
              <a:t>الذكرى</a:t>
            </a:r>
            <a:r>
              <a:rPr lang="en-US" dirty="0">
                <a:ea typeface="+mn-lt"/>
                <a:cs typeface="+mn-lt"/>
              </a:rPr>
              <a:t>، </a:t>
            </a:r>
            <a:r>
              <a:rPr lang="en-US" dirty="0" err="1">
                <a:ea typeface="+mn-lt"/>
                <a:cs typeface="+mn-lt"/>
              </a:rPr>
              <a:t>أطلقت</a:t>
            </a:r>
            <a:r>
              <a:rPr lang="en-US" dirty="0">
                <a:ea typeface="+mn-lt"/>
                <a:cs typeface="+mn-lt"/>
              </a:rPr>
              <a:t> </a:t>
            </a:r>
            <a:r>
              <a:rPr lang="en-US" dirty="0" err="1">
                <a:ea typeface="+mn-lt"/>
                <a:cs typeface="+mn-lt"/>
              </a:rPr>
              <a:t>وزارة</a:t>
            </a:r>
            <a:r>
              <a:rPr lang="en-US" dirty="0">
                <a:ea typeface="+mn-lt"/>
                <a:cs typeface="+mn-lt"/>
              </a:rPr>
              <a:t> </a:t>
            </a:r>
            <a:r>
              <a:rPr lang="en-US" dirty="0" err="1">
                <a:ea typeface="+mn-lt"/>
                <a:cs typeface="+mn-lt"/>
              </a:rPr>
              <a:t>الإعلام</a:t>
            </a:r>
            <a:r>
              <a:rPr lang="en-US" dirty="0">
                <a:ea typeface="+mn-lt"/>
                <a:cs typeface="+mn-lt"/>
              </a:rPr>
              <a:t> </a:t>
            </a:r>
            <a:r>
              <a:rPr lang="en-US" dirty="0" err="1">
                <a:ea typeface="+mn-lt"/>
                <a:cs typeface="+mn-lt"/>
              </a:rPr>
              <a:t>السعودية</a:t>
            </a:r>
            <a:r>
              <a:rPr lang="en-US" dirty="0">
                <a:ea typeface="+mn-lt"/>
                <a:cs typeface="+mn-lt"/>
              </a:rPr>
              <a:t> </a:t>
            </a:r>
            <a:r>
              <a:rPr lang="en-US" dirty="0" err="1">
                <a:ea typeface="+mn-lt"/>
                <a:cs typeface="+mn-lt"/>
              </a:rPr>
              <a:t>ممثلة</a:t>
            </a:r>
            <a:r>
              <a:rPr lang="en-US" dirty="0">
                <a:ea typeface="+mn-lt"/>
                <a:cs typeface="+mn-lt"/>
              </a:rPr>
              <a:t> </a:t>
            </a:r>
            <a:r>
              <a:rPr lang="en-US" dirty="0" err="1">
                <a:ea typeface="+mn-lt"/>
                <a:cs typeface="+mn-lt"/>
              </a:rPr>
              <a:t>بمركز</a:t>
            </a:r>
            <a:r>
              <a:rPr lang="en-US" dirty="0">
                <a:ea typeface="+mn-lt"/>
                <a:cs typeface="+mn-lt"/>
              </a:rPr>
              <a:t> </a:t>
            </a:r>
            <a:r>
              <a:rPr lang="en-US" dirty="0" err="1">
                <a:ea typeface="+mn-lt"/>
                <a:cs typeface="+mn-lt"/>
              </a:rPr>
              <a:t>التواصل</a:t>
            </a:r>
            <a:r>
              <a:rPr lang="en-US" dirty="0">
                <a:ea typeface="+mn-lt"/>
                <a:cs typeface="+mn-lt"/>
              </a:rPr>
              <a:t> </a:t>
            </a:r>
            <a:r>
              <a:rPr lang="en-US" dirty="0" err="1">
                <a:ea typeface="+mn-lt"/>
                <a:cs typeface="+mn-lt"/>
              </a:rPr>
              <a:t>الحكومي</a:t>
            </a:r>
            <a:r>
              <a:rPr lang="en-US" dirty="0">
                <a:ea typeface="+mn-lt"/>
                <a:cs typeface="+mn-lt"/>
              </a:rPr>
              <a:t>، </a:t>
            </a:r>
            <a:r>
              <a:rPr lang="en-US" dirty="0" err="1">
                <a:ea typeface="+mn-lt"/>
                <a:cs typeface="+mn-lt"/>
              </a:rPr>
              <a:t>هوية</a:t>
            </a:r>
            <a:r>
              <a:rPr lang="en-US" dirty="0">
                <a:ea typeface="+mn-lt"/>
                <a:cs typeface="+mn-lt"/>
              </a:rPr>
              <a:t> </a:t>
            </a:r>
            <a:r>
              <a:rPr lang="en-US" dirty="0" err="1">
                <a:ea typeface="+mn-lt"/>
                <a:cs typeface="+mn-lt"/>
              </a:rPr>
              <a:t>وشعار</a:t>
            </a:r>
            <a:r>
              <a:rPr lang="en-US" dirty="0">
                <a:ea typeface="+mn-lt"/>
                <a:cs typeface="+mn-lt"/>
              </a:rPr>
              <a:t> </a:t>
            </a:r>
            <a:r>
              <a:rPr lang="en-US" dirty="0" err="1">
                <a:ea typeface="+mn-lt"/>
                <a:cs typeface="+mn-lt"/>
              </a:rPr>
              <a:t>اليوم</a:t>
            </a:r>
            <a:r>
              <a:rPr lang="en-US" dirty="0">
                <a:ea typeface="+mn-lt"/>
                <a:cs typeface="+mn-lt"/>
              </a:rPr>
              <a:t> </a:t>
            </a:r>
            <a:r>
              <a:rPr lang="en-US" dirty="0" err="1">
                <a:ea typeface="+mn-lt"/>
                <a:cs typeface="+mn-lt"/>
              </a:rPr>
              <a:t>الوطني</a:t>
            </a:r>
            <a:r>
              <a:rPr lang="en-US" dirty="0">
                <a:ea typeface="+mn-lt"/>
                <a:cs typeface="+mn-lt"/>
              </a:rPr>
              <a:t> الـ88 </a:t>
            </a:r>
            <a:r>
              <a:rPr lang="en-US" dirty="0" err="1">
                <a:ea typeface="+mn-lt"/>
                <a:cs typeface="+mn-lt"/>
              </a:rPr>
              <a:t>للمملكة</a:t>
            </a:r>
            <a:r>
              <a:rPr lang="en-US" dirty="0">
                <a:ea typeface="+mn-lt"/>
                <a:cs typeface="+mn-lt"/>
              </a:rPr>
              <a:t> </a:t>
            </a:r>
            <a:r>
              <a:rPr lang="en-US" dirty="0" err="1">
                <a:ea typeface="+mn-lt"/>
                <a:cs typeface="+mn-lt"/>
              </a:rPr>
              <a:t>وجاء</a:t>
            </a:r>
            <a:r>
              <a:rPr lang="en-US" dirty="0">
                <a:ea typeface="+mn-lt"/>
                <a:cs typeface="+mn-lt"/>
              </a:rPr>
              <a:t> </a:t>
            </a:r>
            <a:r>
              <a:rPr lang="en-US" dirty="0" err="1">
                <a:ea typeface="+mn-lt"/>
                <a:cs typeface="+mn-lt"/>
              </a:rPr>
              <a:t>شعاره</a:t>
            </a:r>
            <a:r>
              <a:rPr lang="en-US" dirty="0">
                <a:ea typeface="+mn-lt"/>
                <a:cs typeface="+mn-lt"/>
              </a:rPr>
              <a:t> </a:t>
            </a:r>
            <a:r>
              <a:rPr lang="en-US" dirty="0" err="1">
                <a:ea typeface="+mn-lt"/>
                <a:cs typeface="+mn-lt"/>
              </a:rPr>
              <a:t>بعنوان</a:t>
            </a:r>
            <a:r>
              <a:rPr lang="en-US" dirty="0">
                <a:ea typeface="+mn-lt"/>
                <a:cs typeface="+mn-lt"/>
              </a:rPr>
              <a:t> (</a:t>
            </a:r>
            <a:r>
              <a:rPr lang="en-US" dirty="0" err="1">
                <a:ea typeface="+mn-lt"/>
                <a:cs typeface="+mn-lt"/>
              </a:rPr>
              <a:t>للمجد</a:t>
            </a:r>
            <a:r>
              <a:rPr lang="en-US" dirty="0">
                <a:ea typeface="+mn-lt"/>
                <a:cs typeface="+mn-lt"/>
              </a:rPr>
              <a:t> </a:t>
            </a:r>
            <a:r>
              <a:rPr lang="en-US" dirty="0" err="1">
                <a:ea typeface="+mn-lt"/>
                <a:cs typeface="+mn-lt"/>
              </a:rPr>
              <a:t>والعلياء</a:t>
            </a:r>
            <a:r>
              <a:rPr lang="en-US" dirty="0">
                <a:ea typeface="+mn-lt"/>
                <a:cs typeface="+mn-lt"/>
              </a:rPr>
              <a:t>).</a:t>
            </a:r>
            <a:endParaRPr lang="en-US" dirty="0">
              <a:cs typeface="Calibri" panose="020F0502020204030204"/>
            </a:endParaRPr>
          </a:p>
          <a:p>
            <a:pPr algn="r"/>
            <a:endParaRPr lang="en-US">
              <a:cs typeface="Calibri" panose="020F0502020204030204"/>
            </a:endParaRPr>
          </a:p>
          <a:p>
            <a:pPr algn="r"/>
            <a:r>
              <a:rPr lang="en-US" dirty="0" err="1">
                <a:ea typeface="+mn-lt"/>
                <a:cs typeface="+mn-lt"/>
              </a:rPr>
              <a:t>في</a:t>
            </a:r>
            <a:r>
              <a:rPr lang="en-US" dirty="0">
                <a:ea typeface="+mn-lt"/>
                <a:cs typeface="+mn-lt"/>
              </a:rPr>
              <a:t> </a:t>
            </a:r>
            <a:r>
              <a:rPr lang="en-US" dirty="0" err="1">
                <a:ea typeface="+mn-lt"/>
                <a:cs typeface="+mn-lt"/>
              </a:rPr>
              <a:t>ذكرى</a:t>
            </a:r>
            <a:r>
              <a:rPr lang="en-US" dirty="0">
                <a:ea typeface="+mn-lt"/>
                <a:cs typeface="+mn-lt"/>
              </a:rPr>
              <a:t> </a:t>
            </a:r>
            <a:r>
              <a:rPr lang="en-US" dirty="0" err="1">
                <a:ea typeface="+mn-lt"/>
                <a:cs typeface="+mn-lt"/>
              </a:rPr>
              <a:t>اليوم</a:t>
            </a:r>
            <a:r>
              <a:rPr lang="en-US" dirty="0">
                <a:ea typeface="+mn-lt"/>
                <a:cs typeface="+mn-lt"/>
              </a:rPr>
              <a:t> </a:t>
            </a:r>
            <a:r>
              <a:rPr lang="en-US" dirty="0" err="1">
                <a:ea typeface="+mn-lt"/>
                <a:cs typeface="+mn-lt"/>
              </a:rPr>
              <a:t>الوطني</a:t>
            </a:r>
            <a:r>
              <a:rPr lang="en-US" dirty="0">
                <a:ea typeface="+mn-lt"/>
                <a:cs typeface="+mn-lt"/>
              </a:rPr>
              <a:t> الـ89 </a:t>
            </a:r>
            <a:r>
              <a:rPr lang="en-US" dirty="0" err="1">
                <a:ea typeface="+mn-lt"/>
                <a:cs typeface="+mn-lt"/>
              </a:rPr>
              <a:t>دشنت</a:t>
            </a:r>
            <a:r>
              <a:rPr lang="en-US" dirty="0">
                <a:ea typeface="+mn-lt"/>
                <a:cs typeface="+mn-lt"/>
              </a:rPr>
              <a:t> </a:t>
            </a:r>
            <a:r>
              <a:rPr lang="en-US" dirty="0" err="1">
                <a:ea typeface="+mn-lt"/>
                <a:cs typeface="+mn-lt"/>
              </a:rPr>
              <a:t>الهيئة</a:t>
            </a:r>
            <a:r>
              <a:rPr lang="en-US" dirty="0">
                <a:ea typeface="+mn-lt"/>
                <a:cs typeface="+mn-lt"/>
              </a:rPr>
              <a:t> </a:t>
            </a:r>
            <a:r>
              <a:rPr lang="en-US" dirty="0" err="1">
                <a:ea typeface="+mn-lt"/>
                <a:cs typeface="+mn-lt"/>
              </a:rPr>
              <a:t>العامة</a:t>
            </a:r>
            <a:r>
              <a:rPr lang="en-US" dirty="0">
                <a:ea typeface="+mn-lt"/>
                <a:cs typeface="+mn-lt"/>
              </a:rPr>
              <a:t> </a:t>
            </a:r>
            <a:r>
              <a:rPr lang="en-US" dirty="0" err="1">
                <a:ea typeface="+mn-lt"/>
                <a:cs typeface="+mn-lt"/>
              </a:rPr>
              <a:t>للترفيه</a:t>
            </a:r>
            <a:r>
              <a:rPr lang="en-US" dirty="0">
                <a:ea typeface="+mn-lt"/>
                <a:cs typeface="+mn-lt"/>
              </a:rPr>
              <a:t> </a:t>
            </a:r>
            <a:r>
              <a:rPr lang="en-US" dirty="0" err="1">
                <a:ea typeface="+mn-lt"/>
                <a:cs typeface="+mn-lt"/>
              </a:rPr>
              <a:t>هوية</a:t>
            </a:r>
            <a:r>
              <a:rPr lang="en-US" dirty="0">
                <a:ea typeface="+mn-lt"/>
                <a:cs typeface="+mn-lt"/>
              </a:rPr>
              <a:t> </a:t>
            </a:r>
            <a:r>
              <a:rPr lang="en-US" dirty="0" err="1">
                <a:ea typeface="+mn-lt"/>
                <a:cs typeface="+mn-lt"/>
              </a:rPr>
              <a:t>اليوم</a:t>
            </a:r>
            <a:r>
              <a:rPr lang="en-US" dirty="0">
                <a:ea typeface="+mn-lt"/>
                <a:cs typeface="+mn-lt"/>
              </a:rPr>
              <a:t> </a:t>
            </a:r>
            <a:r>
              <a:rPr lang="en-US" dirty="0" err="1">
                <a:ea typeface="+mn-lt"/>
                <a:cs typeface="+mn-lt"/>
              </a:rPr>
              <a:t>الوطني</a:t>
            </a:r>
            <a:r>
              <a:rPr lang="en-US" dirty="0">
                <a:ea typeface="+mn-lt"/>
                <a:cs typeface="+mn-lt"/>
              </a:rPr>
              <a:t> الـ89 </a:t>
            </a:r>
            <a:r>
              <a:rPr lang="en-US" dirty="0" err="1">
                <a:ea typeface="+mn-lt"/>
                <a:cs typeface="+mn-lt"/>
              </a:rPr>
              <a:t>تحت</a:t>
            </a:r>
            <a:r>
              <a:rPr lang="en-US" dirty="0">
                <a:ea typeface="+mn-lt"/>
                <a:cs typeface="+mn-lt"/>
              </a:rPr>
              <a:t> </a:t>
            </a:r>
            <a:r>
              <a:rPr lang="en-US" dirty="0" err="1">
                <a:ea typeface="+mn-lt"/>
                <a:cs typeface="+mn-lt"/>
              </a:rPr>
              <a:t>شعار</a:t>
            </a:r>
            <a:r>
              <a:rPr lang="en-US" dirty="0">
                <a:ea typeface="+mn-lt"/>
                <a:cs typeface="+mn-lt"/>
              </a:rPr>
              <a:t> (</a:t>
            </a:r>
            <a:r>
              <a:rPr lang="en-US" dirty="0" err="1">
                <a:ea typeface="+mn-lt"/>
                <a:cs typeface="+mn-lt"/>
              </a:rPr>
              <a:t>همة</a:t>
            </a:r>
            <a:r>
              <a:rPr lang="en-US" dirty="0">
                <a:ea typeface="+mn-lt"/>
                <a:cs typeface="+mn-lt"/>
              </a:rPr>
              <a:t> </a:t>
            </a:r>
            <a:r>
              <a:rPr lang="en-US" dirty="0" err="1">
                <a:ea typeface="+mn-lt"/>
                <a:cs typeface="+mn-lt"/>
              </a:rPr>
              <a:t>حتى</a:t>
            </a:r>
            <a:r>
              <a:rPr lang="en-US" dirty="0">
                <a:ea typeface="+mn-lt"/>
                <a:cs typeface="+mn-lt"/>
              </a:rPr>
              <a:t> </a:t>
            </a:r>
            <a:r>
              <a:rPr lang="en-US" dirty="0" err="1">
                <a:ea typeface="+mn-lt"/>
                <a:cs typeface="+mn-lt"/>
              </a:rPr>
              <a:t>القمة</a:t>
            </a:r>
            <a:r>
              <a:rPr lang="en-US" dirty="0">
                <a:ea typeface="+mn-lt"/>
                <a:cs typeface="+mn-lt"/>
              </a:rPr>
              <a:t>)، </a:t>
            </a:r>
            <a:r>
              <a:rPr lang="en-US" dirty="0" err="1">
                <a:ea typeface="+mn-lt"/>
                <a:cs typeface="+mn-lt"/>
              </a:rPr>
              <a:t>وفي</a:t>
            </a:r>
            <a:r>
              <a:rPr lang="en-US" dirty="0">
                <a:ea typeface="+mn-lt"/>
                <a:cs typeface="+mn-lt"/>
              </a:rPr>
              <a:t> </a:t>
            </a:r>
            <a:r>
              <a:rPr lang="en-US" dirty="0" err="1">
                <a:ea typeface="+mn-lt"/>
                <a:cs typeface="+mn-lt"/>
              </a:rPr>
              <a:t>ذكرى</a:t>
            </a:r>
            <a:r>
              <a:rPr lang="en-US" dirty="0">
                <a:ea typeface="+mn-lt"/>
                <a:cs typeface="+mn-lt"/>
              </a:rPr>
              <a:t> </a:t>
            </a:r>
            <a:r>
              <a:rPr lang="en-US" dirty="0" err="1">
                <a:ea typeface="+mn-lt"/>
                <a:cs typeface="+mn-lt"/>
              </a:rPr>
              <a:t>اليوم</a:t>
            </a:r>
            <a:r>
              <a:rPr lang="en-US" dirty="0">
                <a:ea typeface="+mn-lt"/>
                <a:cs typeface="+mn-lt"/>
              </a:rPr>
              <a:t> </a:t>
            </a:r>
            <a:r>
              <a:rPr lang="en-US" dirty="0" err="1">
                <a:ea typeface="+mn-lt"/>
                <a:cs typeface="+mn-lt"/>
              </a:rPr>
              <a:t>الوطني</a:t>
            </a:r>
            <a:r>
              <a:rPr lang="en-US" dirty="0">
                <a:ea typeface="+mn-lt"/>
                <a:cs typeface="+mn-lt"/>
              </a:rPr>
              <a:t> الـ90 </a:t>
            </a:r>
            <a:r>
              <a:rPr lang="en-US" dirty="0" err="1">
                <a:ea typeface="+mn-lt"/>
                <a:cs typeface="+mn-lt"/>
              </a:rPr>
              <a:t>فأطلقت</a:t>
            </a:r>
            <a:r>
              <a:rPr lang="en-US" dirty="0">
                <a:ea typeface="+mn-lt"/>
                <a:cs typeface="+mn-lt"/>
              </a:rPr>
              <a:t> </a:t>
            </a:r>
            <a:r>
              <a:rPr lang="en-US" dirty="0" err="1">
                <a:ea typeface="+mn-lt"/>
                <a:cs typeface="+mn-lt"/>
              </a:rPr>
              <a:t>الهيئة</a:t>
            </a:r>
            <a:r>
              <a:rPr lang="en-US" dirty="0">
                <a:ea typeface="+mn-lt"/>
                <a:cs typeface="+mn-lt"/>
              </a:rPr>
              <a:t> </a:t>
            </a:r>
            <a:r>
              <a:rPr lang="en-US" dirty="0" err="1">
                <a:ea typeface="+mn-lt"/>
                <a:cs typeface="+mn-lt"/>
              </a:rPr>
              <a:t>العامة</a:t>
            </a:r>
            <a:r>
              <a:rPr lang="en-US" dirty="0">
                <a:ea typeface="+mn-lt"/>
                <a:cs typeface="+mn-lt"/>
              </a:rPr>
              <a:t> </a:t>
            </a:r>
            <a:r>
              <a:rPr lang="en-US" dirty="0" err="1">
                <a:ea typeface="+mn-lt"/>
                <a:cs typeface="+mn-lt"/>
              </a:rPr>
              <a:t>للترفيه</a:t>
            </a:r>
            <a:r>
              <a:rPr lang="en-US" dirty="0">
                <a:ea typeface="+mn-lt"/>
                <a:cs typeface="+mn-lt"/>
              </a:rPr>
              <a:t> </a:t>
            </a:r>
            <a:r>
              <a:rPr lang="en-US" dirty="0" err="1">
                <a:ea typeface="+mn-lt"/>
                <a:cs typeface="+mn-lt"/>
              </a:rPr>
              <a:t>الهوية</a:t>
            </a:r>
            <a:r>
              <a:rPr lang="en-US" dirty="0">
                <a:ea typeface="+mn-lt"/>
                <a:cs typeface="+mn-lt"/>
              </a:rPr>
              <a:t> </a:t>
            </a:r>
            <a:r>
              <a:rPr lang="en-US" dirty="0" err="1">
                <a:ea typeface="+mn-lt"/>
                <a:cs typeface="+mn-lt"/>
              </a:rPr>
              <a:t>الإعلامية</a:t>
            </a:r>
            <a:r>
              <a:rPr lang="en-US" dirty="0">
                <a:ea typeface="+mn-lt"/>
                <a:cs typeface="+mn-lt"/>
              </a:rPr>
              <a:t> </a:t>
            </a:r>
            <a:r>
              <a:rPr lang="en-US" dirty="0" err="1">
                <a:ea typeface="+mn-lt"/>
                <a:cs typeface="+mn-lt"/>
              </a:rPr>
              <a:t>الموحدة</a:t>
            </a:r>
            <a:r>
              <a:rPr lang="en-US" dirty="0">
                <a:ea typeface="+mn-lt"/>
                <a:cs typeface="+mn-lt"/>
              </a:rPr>
              <a:t> </a:t>
            </a:r>
            <a:r>
              <a:rPr lang="en-US" dirty="0" err="1">
                <a:ea typeface="+mn-lt"/>
                <a:cs typeface="+mn-lt"/>
              </a:rPr>
              <a:t>اللفظية</a:t>
            </a:r>
            <a:r>
              <a:rPr lang="en-US" dirty="0">
                <a:ea typeface="+mn-lt"/>
                <a:cs typeface="+mn-lt"/>
              </a:rPr>
              <a:t> </a:t>
            </a:r>
            <a:r>
              <a:rPr lang="en-US" dirty="0" err="1">
                <a:ea typeface="+mn-lt"/>
                <a:cs typeface="+mn-lt"/>
              </a:rPr>
              <a:t>والبصرية</a:t>
            </a:r>
            <a:r>
              <a:rPr lang="en-US" dirty="0">
                <a:ea typeface="+mn-lt"/>
                <a:cs typeface="+mn-lt"/>
              </a:rPr>
              <a:t> </a:t>
            </a:r>
            <a:r>
              <a:rPr lang="en-US" dirty="0" err="1">
                <a:ea typeface="+mn-lt"/>
                <a:cs typeface="+mn-lt"/>
              </a:rPr>
              <a:t>تحت</a:t>
            </a:r>
            <a:r>
              <a:rPr lang="en-US" dirty="0">
                <a:ea typeface="+mn-lt"/>
                <a:cs typeface="+mn-lt"/>
              </a:rPr>
              <a:t> </a:t>
            </a:r>
            <a:r>
              <a:rPr lang="en-US" dirty="0" err="1">
                <a:ea typeface="+mn-lt"/>
                <a:cs typeface="+mn-lt"/>
              </a:rPr>
              <a:t>شعار</a:t>
            </a:r>
            <a:r>
              <a:rPr lang="en-US" dirty="0">
                <a:ea typeface="+mn-lt"/>
                <a:cs typeface="+mn-lt"/>
              </a:rPr>
              <a:t> (</a:t>
            </a:r>
            <a:r>
              <a:rPr lang="en-US" dirty="0" err="1">
                <a:ea typeface="+mn-lt"/>
                <a:cs typeface="+mn-lt"/>
              </a:rPr>
              <a:t>همة</a:t>
            </a:r>
            <a:r>
              <a:rPr lang="en-US" dirty="0">
                <a:ea typeface="+mn-lt"/>
                <a:cs typeface="+mn-lt"/>
              </a:rPr>
              <a:t> </a:t>
            </a:r>
            <a:r>
              <a:rPr lang="en-US" dirty="0" err="1">
                <a:ea typeface="+mn-lt"/>
                <a:cs typeface="+mn-lt"/>
              </a:rPr>
              <a:t>حتى</a:t>
            </a:r>
            <a:r>
              <a:rPr lang="en-US" dirty="0">
                <a:ea typeface="+mn-lt"/>
                <a:cs typeface="+mn-lt"/>
              </a:rPr>
              <a:t> </a:t>
            </a:r>
            <a:r>
              <a:rPr lang="en-US" dirty="0" err="1">
                <a:ea typeface="+mn-lt"/>
                <a:cs typeface="+mn-lt"/>
              </a:rPr>
              <a:t>القمة</a:t>
            </a:r>
            <a:r>
              <a:rPr lang="en-US" dirty="0">
                <a:ea typeface="+mn-lt"/>
                <a:cs typeface="+mn-lt"/>
              </a:rPr>
              <a:t>) </a:t>
            </a:r>
            <a:r>
              <a:rPr lang="en-US" dirty="0" err="1">
                <a:ea typeface="+mn-lt"/>
                <a:cs typeface="+mn-lt"/>
              </a:rPr>
              <a:t>والتي</a:t>
            </a:r>
            <a:r>
              <a:rPr lang="en-US" dirty="0">
                <a:ea typeface="+mn-lt"/>
                <a:cs typeface="+mn-lt"/>
              </a:rPr>
              <a:t> </a:t>
            </a:r>
            <a:r>
              <a:rPr lang="en-US" dirty="0" err="1">
                <a:ea typeface="+mn-lt"/>
                <a:cs typeface="+mn-lt"/>
              </a:rPr>
              <a:t>استلهمت</a:t>
            </a:r>
            <a:r>
              <a:rPr lang="en-US" dirty="0">
                <a:ea typeface="+mn-lt"/>
                <a:cs typeface="+mn-lt"/>
              </a:rPr>
              <a:t> </a:t>
            </a:r>
            <a:r>
              <a:rPr lang="en-US" dirty="0" err="1">
                <a:ea typeface="+mn-lt"/>
                <a:cs typeface="+mn-lt"/>
              </a:rPr>
              <a:t>من</a:t>
            </a:r>
            <a:r>
              <a:rPr lang="en-US" dirty="0">
                <a:ea typeface="+mn-lt"/>
                <a:cs typeface="+mn-lt"/>
              </a:rPr>
              <a:t> </a:t>
            </a:r>
            <a:r>
              <a:rPr lang="en-US" dirty="0" err="1">
                <a:ea typeface="+mn-lt"/>
                <a:cs typeface="+mn-lt"/>
              </a:rPr>
              <a:t>مقولة</a:t>
            </a:r>
            <a:r>
              <a:rPr lang="en-US" dirty="0">
                <a:ea typeface="+mn-lt"/>
                <a:cs typeface="+mn-lt"/>
              </a:rPr>
              <a:t> </a:t>
            </a:r>
            <a:r>
              <a:rPr lang="en-US" dirty="0" err="1">
                <a:ea typeface="+mn-lt"/>
                <a:cs typeface="+mn-lt"/>
              </a:rPr>
              <a:t>ولي</a:t>
            </a:r>
            <a:r>
              <a:rPr lang="en-US" dirty="0">
                <a:ea typeface="+mn-lt"/>
                <a:cs typeface="+mn-lt"/>
              </a:rPr>
              <a:t> </a:t>
            </a:r>
            <a:r>
              <a:rPr lang="en-US" dirty="0" err="1">
                <a:ea typeface="+mn-lt"/>
                <a:cs typeface="+mn-lt"/>
              </a:rPr>
              <a:t>العهد</a:t>
            </a:r>
            <a:r>
              <a:rPr lang="en-US" dirty="0">
                <a:ea typeface="+mn-lt"/>
                <a:cs typeface="+mn-lt"/>
              </a:rPr>
              <a:t> </a:t>
            </a:r>
            <a:r>
              <a:rPr lang="en-US" dirty="0" err="1">
                <a:ea typeface="+mn-lt"/>
                <a:cs typeface="+mn-lt"/>
              </a:rPr>
              <a:t>السعودي</a:t>
            </a:r>
            <a:r>
              <a:rPr lang="en-US" dirty="0">
                <a:ea typeface="+mn-lt"/>
                <a:cs typeface="+mn-lt"/>
              </a:rPr>
              <a:t> </a:t>
            </a:r>
            <a:r>
              <a:rPr lang="en-US" dirty="0" err="1">
                <a:ea typeface="+mn-lt"/>
                <a:cs typeface="+mn-lt"/>
              </a:rPr>
              <a:t>محمد</a:t>
            </a:r>
            <a:r>
              <a:rPr lang="en-US" dirty="0">
                <a:ea typeface="+mn-lt"/>
                <a:cs typeface="+mn-lt"/>
              </a:rPr>
              <a:t> </a:t>
            </a:r>
            <a:r>
              <a:rPr lang="en-US" dirty="0" err="1">
                <a:ea typeface="+mn-lt"/>
                <a:cs typeface="+mn-lt"/>
              </a:rPr>
              <a:t>بن</a:t>
            </a:r>
            <a:r>
              <a:rPr lang="en-US" dirty="0">
                <a:ea typeface="+mn-lt"/>
                <a:cs typeface="+mn-lt"/>
              </a:rPr>
              <a:t> </a:t>
            </a:r>
            <a:r>
              <a:rPr lang="en-US" dirty="0" err="1">
                <a:ea typeface="+mn-lt"/>
                <a:cs typeface="+mn-lt"/>
              </a:rPr>
              <a:t>سلمان</a:t>
            </a:r>
            <a:r>
              <a:rPr lang="en-US" dirty="0">
                <a:ea typeface="+mn-lt"/>
                <a:cs typeface="+mn-lt"/>
              </a:rPr>
              <a:t> «</a:t>
            </a:r>
            <a:r>
              <a:rPr lang="en-US" dirty="0" err="1">
                <a:ea typeface="+mn-lt"/>
                <a:cs typeface="+mn-lt"/>
              </a:rPr>
              <a:t>همة</a:t>
            </a:r>
            <a:r>
              <a:rPr lang="en-US" dirty="0">
                <a:ea typeface="+mn-lt"/>
                <a:cs typeface="+mn-lt"/>
              </a:rPr>
              <a:t> </a:t>
            </a:r>
            <a:r>
              <a:rPr lang="en-US" dirty="0" err="1">
                <a:ea typeface="+mn-lt"/>
                <a:cs typeface="+mn-lt"/>
              </a:rPr>
              <a:t>السعوديين</a:t>
            </a:r>
            <a:r>
              <a:rPr lang="en-US" dirty="0">
                <a:ea typeface="+mn-lt"/>
                <a:cs typeface="+mn-lt"/>
              </a:rPr>
              <a:t> </a:t>
            </a:r>
            <a:r>
              <a:rPr lang="en-US" dirty="0" err="1">
                <a:ea typeface="+mn-lt"/>
                <a:cs typeface="+mn-lt"/>
              </a:rPr>
              <a:t>مثل</a:t>
            </a:r>
            <a:r>
              <a:rPr lang="en-US" dirty="0">
                <a:ea typeface="+mn-lt"/>
                <a:cs typeface="+mn-lt"/>
              </a:rPr>
              <a:t> </a:t>
            </a:r>
            <a:r>
              <a:rPr lang="en-US" dirty="0" err="1">
                <a:ea typeface="+mn-lt"/>
                <a:cs typeface="+mn-lt"/>
              </a:rPr>
              <a:t>جبل</a:t>
            </a:r>
            <a:r>
              <a:rPr lang="en-US" dirty="0">
                <a:ea typeface="+mn-lt"/>
                <a:cs typeface="+mn-lt"/>
              </a:rPr>
              <a:t> </a:t>
            </a:r>
            <a:r>
              <a:rPr lang="en-US" dirty="0" err="1">
                <a:ea typeface="+mn-lt"/>
                <a:cs typeface="+mn-lt"/>
              </a:rPr>
              <a:t>طويق</a:t>
            </a:r>
            <a:r>
              <a:rPr lang="en-US" dirty="0">
                <a:ea typeface="+mn-lt"/>
                <a:cs typeface="+mn-lt"/>
              </a:rPr>
              <a:t>».</a:t>
            </a:r>
            <a:endParaRPr lang="en-US" dirty="0">
              <a:cs typeface="Calibri" panose="020F0502020204030204"/>
            </a:endParaRPr>
          </a:p>
          <a:p>
            <a:pPr algn="r"/>
            <a:endParaRPr lang="en-US">
              <a:cs typeface="Calibri" panose="020F0502020204030204"/>
            </a:endParaRPr>
          </a:p>
          <a:p>
            <a:pPr algn="r"/>
            <a:r>
              <a:rPr lang="en-US" dirty="0" err="1">
                <a:ea typeface="+mn-lt"/>
                <a:cs typeface="+mn-lt"/>
              </a:rPr>
              <a:t>في</a:t>
            </a:r>
            <a:r>
              <a:rPr lang="en-US" dirty="0">
                <a:ea typeface="+mn-lt"/>
                <a:cs typeface="+mn-lt"/>
              </a:rPr>
              <a:t> 21 </a:t>
            </a:r>
            <a:r>
              <a:rPr lang="en-US" dirty="0" err="1">
                <a:ea typeface="+mn-lt"/>
                <a:cs typeface="+mn-lt"/>
              </a:rPr>
              <a:t>أغسطس</a:t>
            </a:r>
            <a:r>
              <a:rPr lang="en-US" dirty="0">
                <a:ea typeface="+mn-lt"/>
                <a:cs typeface="+mn-lt"/>
              </a:rPr>
              <a:t> 2021، </a:t>
            </a:r>
            <a:r>
              <a:rPr lang="en-US" dirty="0" err="1">
                <a:ea typeface="+mn-lt"/>
                <a:cs typeface="+mn-lt"/>
              </a:rPr>
              <a:t>أطلق</a:t>
            </a:r>
            <a:r>
              <a:rPr lang="en-US" dirty="0">
                <a:ea typeface="+mn-lt"/>
                <a:cs typeface="+mn-lt"/>
              </a:rPr>
              <a:t> </a:t>
            </a:r>
            <a:r>
              <a:rPr lang="en-US" dirty="0" err="1">
                <a:ea typeface="+mn-lt"/>
                <a:cs typeface="+mn-lt"/>
              </a:rPr>
              <a:t>رئيس</a:t>
            </a:r>
            <a:r>
              <a:rPr lang="en-US" dirty="0">
                <a:ea typeface="+mn-lt"/>
                <a:cs typeface="+mn-lt"/>
              </a:rPr>
              <a:t> </a:t>
            </a:r>
            <a:r>
              <a:rPr lang="en-US" dirty="0" err="1">
                <a:ea typeface="+mn-lt"/>
                <a:cs typeface="+mn-lt"/>
              </a:rPr>
              <a:t>مجلس</a:t>
            </a:r>
            <a:r>
              <a:rPr lang="en-US" dirty="0">
                <a:ea typeface="+mn-lt"/>
                <a:cs typeface="+mn-lt"/>
              </a:rPr>
              <a:t> </a:t>
            </a:r>
            <a:r>
              <a:rPr lang="en-US" dirty="0" err="1">
                <a:ea typeface="+mn-lt"/>
                <a:cs typeface="+mn-lt"/>
              </a:rPr>
              <a:t>إدارة</a:t>
            </a:r>
            <a:r>
              <a:rPr lang="en-US" dirty="0">
                <a:ea typeface="+mn-lt"/>
                <a:cs typeface="+mn-lt"/>
              </a:rPr>
              <a:t> </a:t>
            </a:r>
            <a:r>
              <a:rPr lang="en-US" dirty="0" err="1">
                <a:ea typeface="+mn-lt"/>
                <a:cs typeface="+mn-lt"/>
              </a:rPr>
              <a:t>الهيئة</a:t>
            </a:r>
            <a:r>
              <a:rPr lang="en-US" dirty="0">
                <a:ea typeface="+mn-lt"/>
                <a:cs typeface="+mn-lt"/>
              </a:rPr>
              <a:t> </a:t>
            </a:r>
            <a:r>
              <a:rPr lang="en-US" dirty="0" err="1">
                <a:ea typeface="+mn-lt"/>
                <a:cs typeface="+mn-lt"/>
              </a:rPr>
              <a:t>العامة</a:t>
            </a:r>
            <a:r>
              <a:rPr lang="en-US" dirty="0">
                <a:ea typeface="+mn-lt"/>
                <a:cs typeface="+mn-lt"/>
              </a:rPr>
              <a:t> </a:t>
            </a:r>
            <a:r>
              <a:rPr lang="en-US" dirty="0" err="1">
                <a:ea typeface="+mn-lt"/>
                <a:cs typeface="+mn-lt"/>
              </a:rPr>
              <a:t>للترفيه</a:t>
            </a:r>
            <a:r>
              <a:rPr lang="en-US" dirty="0">
                <a:ea typeface="+mn-lt"/>
                <a:cs typeface="+mn-lt"/>
              </a:rPr>
              <a:t> </a:t>
            </a:r>
            <a:r>
              <a:rPr lang="en-US" dirty="0" err="1">
                <a:ea typeface="+mn-lt"/>
                <a:cs typeface="+mn-lt"/>
              </a:rPr>
              <a:t>ورئيس</a:t>
            </a:r>
            <a:r>
              <a:rPr lang="en-US" dirty="0">
                <a:ea typeface="+mn-lt"/>
                <a:cs typeface="+mn-lt"/>
              </a:rPr>
              <a:t> </a:t>
            </a:r>
            <a:r>
              <a:rPr lang="en-US" dirty="0" err="1">
                <a:ea typeface="+mn-lt"/>
                <a:cs typeface="+mn-lt"/>
              </a:rPr>
              <a:t>موسم</a:t>
            </a:r>
            <a:r>
              <a:rPr lang="en-US" dirty="0">
                <a:ea typeface="+mn-lt"/>
                <a:cs typeface="+mn-lt"/>
              </a:rPr>
              <a:t> </a:t>
            </a:r>
            <a:r>
              <a:rPr lang="en-US" dirty="0" err="1">
                <a:ea typeface="+mn-lt"/>
                <a:cs typeface="+mn-lt"/>
              </a:rPr>
              <a:t>اليوم</a:t>
            </a:r>
            <a:r>
              <a:rPr lang="en-US" dirty="0">
                <a:ea typeface="+mn-lt"/>
                <a:cs typeface="+mn-lt"/>
              </a:rPr>
              <a:t> </a:t>
            </a:r>
            <a:r>
              <a:rPr lang="en-US" dirty="0" err="1">
                <a:ea typeface="+mn-lt"/>
                <a:cs typeface="+mn-lt"/>
              </a:rPr>
              <a:t>الوطني</a:t>
            </a:r>
            <a:r>
              <a:rPr lang="en-US" dirty="0">
                <a:ea typeface="+mn-lt"/>
                <a:cs typeface="+mn-lt"/>
              </a:rPr>
              <a:t> </a:t>
            </a:r>
            <a:r>
              <a:rPr lang="en-US" dirty="0" err="1">
                <a:ea typeface="+mn-lt"/>
                <a:cs typeface="+mn-lt"/>
              </a:rPr>
              <a:t>تركي</a:t>
            </a:r>
            <a:r>
              <a:rPr lang="en-US" dirty="0">
                <a:ea typeface="+mn-lt"/>
                <a:cs typeface="+mn-lt"/>
              </a:rPr>
              <a:t> </a:t>
            </a:r>
            <a:r>
              <a:rPr lang="en-US" dirty="0" err="1">
                <a:ea typeface="+mn-lt"/>
                <a:cs typeface="+mn-lt"/>
              </a:rPr>
              <a:t>آل</a:t>
            </a:r>
            <a:r>
              <a:rPr lang="en-US" dirty="0">
                <a:ea typeface="+mn-lt"/>
                <a:cs typeface="+mn-lt"/>
              </a:rPr>
              <a:t> </a:t>
            </a:r>
            <a:r>
              <a:rPr lang="en-US" dirty="0" err="1">
                <a:ea typeface="+mn-lt"/>
                <a:cs typeface="+mn-lt"/>
              </a:rPr>
              <a:t>الشيخ</a:t>
            </a:r>
            <a:r>
              <a:rPr lang="en-US" dirty="0">
                <a:ea typeface="+mn-lt"/>
                <a:cs typeface="+mn-lt"/>
              </a:rPr>
              <a:t>، </a:t>
            </a:r>
            <a:r>
              <a:rPr lang="en-US" dirty="0" err="1">
                <a:ea typeface="+mn-lt"/>
                <a:cs typeface="+mn-lt"/>
              </a:rPr>
              <a:t>الهوية</a:t>
            </a:r>
            <a:r>
              <a:rPr lang="en-US" dirty="0">
                <a:ea typeface="+mn-lt"/>
                <a:cs typeface="+mn-lt"/>
              </a:rPr>
              <a:t> </a:t>
            </a:r>
            <a:r>
              <a:rPr lang="en-US" dirty="0" err="1">
                <a:ea typeface="+mn-lt"/>
                <a:cs typeface="+mn-lt"/>
              </a:rPr>
              <a:t>الخاصة</a:t>
            </a:r>
            <a:r>
              <a:rPr lang="en-US" dirty="0">
                <a:ea typeface="+mn-lt"/>
                <a:cs typeface="+mn-lt"/>
              </a:rPr>
              <a:t> </a:t>
            </a:r>
            <a:r>
              <a:rPr lang="en-US" dirty="0" err="1">
                <a:ea typeface="+mn-lt"/>
                <a:cs typeface="+mn-lt"/>
              </a:rPr>
              <a:t>باليوم</a:t>
            </a:r>
            <a:r>
              <a:rPr lang="en-US" dirty="0">
                <a:ea typeface="+mn-lt"/>
                <a:cs typeface="+mn-lt"/>
              </a:rPr>
              <a:t> </a:t>
            </a:r>
            <a:r>
              <a:rPr lang="en-US" dirty="0" err="1">
                <a:ea typeface="+mn-lt"/>
                <a:cs typeface="+mn-lt"/>
              </a:rPr>
              <a:t>الوطني</a:t>
            </a:r>
            <a:r>
              <a:rPr lang="en-US" dirty="0">
                <a:ea typeface="+mn-lt"/>
                <a:cs typeface="+mn-lt"/>
              </a:rPr>
              <a:t> </a:t>
            </a:r>
            <a:r>
              <a:rPr lang="en-US" dirty="0" err="1">
                <a:ea typeface="+mn-lt"/>
                <a:cs typeface="+mn-lt"/>
              </a:rPr>
              <a:t>السعودي</a:t>
            </a:r>
            <a:r>
              <a:rPr lang="en-US" dirty="0">
                <a:ea typeface="+mn-lt"/>
                <a:cs typeface="+mn-lt"/>
              </a:rPr>
              <a:t> الـ91، </a:t>
            </a:r>
            <a:r>
              <a:rPr lang="en-US" dirty="0" err="1">
                <a:ea typeface="+mn-lt"/>
                <a:cs typeface="+mn-lt"/>
              </a:rPr>
              <a:t>والتي</a:t>
            </a:r>
            <a:r>
              <a:rPr lang="en-US" dirty="0">
                <a:ea typeface="+mn-lt"/>
                <a:cs typeface="+mn-lt"/>
              </a:rPr>
              <a:t> </a:t>
            </a:r>
            <a:r>
              <a:rPr lang="en-US" dirty="0" err="1">
                <a:ea typeface="+mn-lt"/>
                <a:cs typeface="+mn-lt"/>
              </a:rPr>
              <a:t>شعارها</a:t>
            </a:r>
            <a:r>
              <a:rPr lang="en-US" dirty="0">
                <a:ea typeface="+mn-lt"/>
                <a:cs typeface="+mn-lt"/>
              </a:rPr>
              <a:t> (</a:t>
            </a:r>
            <a:r>
              <a:rPr lang="en-US" dirty="0" err="1">
                <a:ea typeface="+mn-lt"/>
                <a:cs typeface="+mn-lt"/>
              </a:rPr>
              <a:t>هي</a:t>
            </a:r>
            <a:r>
              <a:rPr lang="en-US" dirty="0">
                <a:ea typeface="+mn-lt"/>
                <a:cs typeface="+mn-lt"/>
              </a:rPr>
              <a:t> </a:t>
            </a:r>
            <a:r>
              <a:rPr lang="en-US" dirty="0" err="1">
                <a:ea typeface="+mn-lt"/>
                <a:cs typeface="+mn-lt"/>
              </a:rPr>
              <a:t>لنا</a:t>
            </a:r>
            <a:r>
              <a:rPr lang="en-US" dirty="0">
                <a:ea typeface="+mn-lt"/>
                <a:cs typeface="+mn-lt"/>
              </a:rPr>
              <a:t> </a:t>
            </a:r>
            <a:r>
              <a:rPr lang="en-US" dirty="0" err="1">
                <a:ea typeface="+mn-lt"/>
                <a:cs typeface="+mn-lt"/>
              </a:rPr>
              <a:t>دار</a:t>
            </a:r>
            <a:r>
              <a:rPr lang="en-US" dirty="0">
                <a:ea typeface="+mn-lt"/>
                <a:cs typeface="+mn-lt"/>
              </a:rPr>
              <a:t>)، </a:t>
            </a:r>
            <a:r>
              <a:rPr lang="en-US" dirty="0" err="1">
                <a:ea typeface="+mn-lt"/>
                <a:cs typeface="+mn-lt"/>
              </a:rPr>
              <a:t>كما</a:t>
            </a:r>
            <a:r>
              <a:rPr lang="en-US" dirty="0">
                <a:ea typeface="+mn-lt"/>
                <a:cs typeface="+mn-lt"/>
              </a:rPr>
              <a:t> </a:t>
            </a:r>
            <a:r>
              <a:rPr lang="en-US" dirty="0" err="1">
                <a:ea typeface="+mn-lt"/>
                <a:cs typeface="+mn-lt"/>
              </a:rPr>
              <a:t>أطلقت</a:t>
            </a:r>
            <a:r>
              <a:rPr lang="en-US" dirty="0">
                <a:ea typeface="+mn-lt"/>
                <a:cs typeface="+mn-lt"/>
              </a:rPr>
              <a:t> </a:t>
            </a:r>
            <a:r>
              <a:rPr lang="en-US" dirty="0" err="1">
                <a:ea typeface="+mn-lt"/>
                <a:cs typeface="+mn-lt"/>
              </a:rPr>
              <a:t>الهيئة</a:t>
            </a:r>
            <a:r>
              <a:rPr lang="en-US" dirty="0">
                <a:ea typeface="+mn-lt"/>
                <a:cs typeface="+mn-lt"/>
              </a:rPr>
              <a:t> </a:t>
            </a:r>
            <a:r>
              <a:rPr lang="en-US" dirty="0" err="1">
                <a:ea typeface="+mn-lt"/>
                <a:cs typeface="+mn-lt"/>
              </a:rPr>
              <a:t>موقعًا</a:t>
            </a:r>
            <a:r>
              <a:rPr lang="en-US" dirty="0">
                <a:ea typeface="+mn-lt"/>
                <a:cs typeface="+mn-lt"/>
              </a:rPr>
              <a:t> </a:t>
            </a:r>
            <a:r>
              <a:rPr lang="en-US" dirty="0" err="1">
                <a:ea typeface="+mn-lt"/>
                <a:cs typeface="+mn-lt"/>
              </a:rPr>
              <a:t>إلكترونيًّا</a:t>
            </a:r>
            <a:r>
              <a:rPr lang="en-US" dirty="0">
                <a:ea typeface="+mn-lt"/>
                <a:cs typeface="+mn-lt"/>
              </a:rPr>
              <a:t> </a:t>
            </a:r>
            <a:r>
              <a:rPr lang="en-US" dirty="0" err="1">
                <a:ea typeface="+mn-lt"/>
                <a:cs typeface="+mn-lt"/>
              </a:rPr>
              <a:t>يحتوي</a:t>
            </a:r>
            <a:r>
              <a:rPr lang="en-US" dirty="0">
                <a:ea typeface="+mn-lt"/>
                <a:cs typeface="+mn-lt"/>
              </a:rPr>
              <a:t> </a:t>
            </a:r>
            <a:r>
              <a:rPr lang="en-US" dirty="0" err="1">
                <a:ea typeface="+mn-lt"/>
                <a:cs typeface="+mn-lt"/>
              </a:rPr>
              <a:t>على</a:t>
            </a:r>
            <a:r>
              <a:rPr lang="en-US" dirty="0">
                <a:ea typeface="+mn-lt"/>
                <a:cs typeface="+mn-lt"/>
              </a:rPr>
              <a:t> </a:t>
            </a:r>
            <a:r>
              <a:rPr lang="en-US" dirty="0" err="1">
                <a:ea typeface="+mn-lt"/>
                <a:cs typeface="+mn-lt"/>
              </a:rPr>
              <a:t>الإرشادات</a:t>
            </a:r>
            <a:r>
              <a:rPr lang="en-US" dirty="0">
                <a:ea typeface="+mn-lt"/>
                <a:cs typeface="+mn-lt"/>
              </a:rPr>
              <a:t> </a:t>
            </a:r>
            <a:r>
              <a:rPr lang="en-US" dirty="0" err="1">
                <a:ea typeface="+mn-lt"/>
                <a:cs typeface="+mn-lt"/>
              </a:rPr>
              <a:t>والدعم</a:t>
            </a:r>
            <a:r>
              <a:rPr lang="en-US" dirty="0">
                <a:ea typeface="+mn-lt"/>
                <a:cs typeface="+mn-lt"/>
              </a:rPr>
              <a:t> </a:t>
            </a:r>
            <a:r>
              <a:rPr lang="en-US" dirty="0" err="1">
                <a:ea typeface="+mn-lt"/>
                <a:cs typeface="+mn-lt"/>
              </a:rPr>
              <a:t>اللازم</a:t>
            </a:r>
            <a:r>
              <a:rPr lang="en-US" dirty="0">
                <a:ea typeface="+mn-lt"/>
                <a:cs typeface="+mn-lt"/>
              </a:rPr>
              <a:t> </a:t>
            </a:r>
            <a:r>
              <a:rPr lang="en-US" dirty="0" err="1">
                <a:ea typeface="+mn-lt"/>
                <a:cs typeface="+mn-lt"/>
              </a:rPr>
              <a:t>لمستخدمي</a:t>
            </a:r>
            <a:r>
              <a:rPr lang="en-US" dirty="0">
                <a:ea typeface="+mn-lt"/>
                <a:cs typeface="+mn-lt"/>
              </a:rPr>
              <a:t> </a:t>
            </a:r>
            <a:r>
              <a:rPr lang="en-US" dirty="0" err="1">
                <a:ea typeface="+mn-lt"/>
                <a:cs typeface="+mn-lt"/>
              </a:rPr>
              <a:t>الهوية</a:t>
            </a:r>
            <a:r>
              <a:rPr lang="en-US" dirty="0">
                <a:ea typeface="+mn-lt"/>
                <a:cs typeface="+mn-lt"/>
              </a:rPr>
              <a:t>، </a:t>
            </a:r>
            <a:r>
              <a:rPr lang="en-US" dirty="0" err="1">
                <a:ea typeface="+mn-lt"/>
                <a:cs typeface="+mn-lt"/>
              </a:rPr>
              <a:t>ووصفٍ</a:t>
            </a:r>
            <a:r>
              <a:rPr lang="en-US" dirty="0">
                <a:ea typeface="+mn-lt"/>
                <a:cs typeface="+mn-lt"/>
              </a:rPr>
              <a:t> </a:t>
            </a:r>
            <a:r>
              <a:rPr lang="en-US" dirty="0" err="1">
                <a:ea typeface="+mn-lt"/>
                <a:cs typeface="+mn-lt"/>
              </a:rPr>
              <a:t>تفصيليٍّ</a:t>
            </a:r>
            <a:r>
              <a:rPr lang="en-US" dirty="0">
                <a:ea typeface="+mn-lt"/>
                <a:cs typeface="+mn-lt"/>
              </a:rPr>
              <a:t> </a:t>
            </a:r>
            <a:r>
              <a:rPr lang="en-US" dirty="0" err="1">
                <a:ea typeface="+mn-lt"/>
                <a:cs typeface="+mn-lt"/>
              </a:rPr>
              <a:t>للعناصر</a:t>
            </a:r>
            <a:r>
              <a:rPr lang="en-US" dirty="0">
                <a:ea typeface="+mn-lt"/>
                <a:cs typeface="+mn-lt"/>
              </a:rPr>
              <a:t> </a:t>
            </a:r>
            <a:r>
              <a:rPr lang="en-US" dirty="0" err="1">
                <a:ea typeface="+mn-lt"/>
                <a:cs typeface="+mn-lt"/>
              </a:rPr>
              <a:t>الرئيسية</a:t>
            </a:r>
            <a:r>
              <a:rPr lang="en-US" dirty="0">
                <a:ea typeface="+mn-lt"/>
                <a:cs typeface="+mn-lt"/>
              </a:rPr>
              <a:t> </a:t>
            </a:r>
            <a:r>
              <a:rPr lang="en-US" dirty="0" err="1">
                <a:ea typeface="+mn-lt"/>
                <a:cs typeface="+mn-lt"/>
              </a:rPr>
              <a:t>واستخداماتها</a:t>
            </a:r>
            <a:r>
              <a:rPr lang="en-US" dirty="0">
                <a:ea typeface="+mn-lt"/>
                <a:cs typeface="+mn-lt"/>
              </a:rPr>
              <a:t>.</a:t>
            </a:r>
            <a:endParaRPr lang="en-US" dirty="0">
              <a:cs typeface="Calibri" panose="020F0502020204030204"/>
            </a:endParaRPr>
          </a:p>
          <a:p>
            <a:pPr algn="r"/>
            <a:endParaRPr lang="en-US">
              <a:cs typeface="Calibri" panose="020F0502020204030204"/>
            </a:endParaRPr>
          </a:p>
          <a:p>
            <a:pPr algn="r"/>
            <a:r>
              <a:rPr lang="en-US" dirty="0" err="1">
                <a:ea typeface="+mn-lt"/>
                <a:cs typeface="+mn-lt"/>
              </a:rPr>
              <a:t>في</a:t>
            </a:r>
            <a:r>
              <a:rPr lang="en-US" dirty="0">
                <a:ea typeface="+mn-lt"/>
                <a:cs typeface="+mn-lt"/>
              </a:rPr>
              <a:t> 13 </a:t>
            </a:r>
            <a:r>
              <a:rPr lang="en-US" dirty="0" err="1">
                <a:ea typeface="+mn-lt"/>
                <a:cs typeface="+mn-lt"/>
              </a:rPr>
              <a:t>أغسطس</a:t>
            </a:r>
            <a:r>
              <a:rPr lang="en-US" dirty="0">
                <a:ea typeface="+mn-lt"/>
                <a:cs typeface="+mn-lt"/>
              </a:rPr>
              <a:t> 2022، </a:t>
            </a:r>
            <a:r>
              <a:rPr lang="en-US" dirty="0" err="1">
                <a:ea typeface="+mn-lt"/>
                <a:cs typeface="+mn-lt"/>
              </a:rPr>
              <a:t>أطلق</a:t>
            </a:r>
            <a:r>
              <a:rPr lang="en-US" dirty="0">
                <a:ea typeface="+mn-lt"/>
                <a:cs typeface="+mn-lt"/>
              </a:rPr>
              <a:t> </a:t>
            </a:r>
            <a:r>
              <a:rPr lang="en-US" dirty="0" err="1">
                <a:ea typeface="+mn-lt"/>
                <a:cs typeface="+mn-lt"/>
              </a:rPr>
              <a:t>رئيس</a:t>
            </a:r>
            <a:r>
              <a:rPr lang="en-US" dirty="0">
                <a:ea typeface="+mn-lt"/>
                <a:cs typeface="+mn-lt"/>
              </a:rPr>
              <a:t> </a:t>
            </a:r>
            <a:r>
              <a:rPr lang="en-US" dirty="0" err="1">
                <a:ea typeface="+mn-lt"/>
                <a:cs typeface="+mn-lt"/>
              </a:rPr>
              <a:t>مجلس</a:t>
            </a:r>
            <a:r>
              <a:rPr lang="en-US" dirty="0">
                <a:ea typeface="+mn-lt"/>
                <a:cs typeface="+mn-lt"/>
              </a:rPr>
              <a:t> </a:t>
            </a:r>
            <a:r>
              <a:rPr lang="en-US" dirty="0" err="1">
                <a:ea typeface="+mn-lt"/>
                <a:cs typeface="+mn-lt"/>
              </a:rPr>
              <a:t>إدارة</a:t>
            </a:r>
            <a:r>
              <a:rPr lang="en-US" dirty="0">
                <a:ea typeface="+mn-lt"/>
                <a:cs typeface="+mn-lt"/>
              </a:rPr>
              <a:t> </a:t>
            </a:r>
            <a:r>
              <a:rPr lang="en-US" dirty="0" err="1">
                <a:ea typeface="+mn-lt"/>
                <a:cs typeface="+mn-lt"/>
              </a:rPr>
              <a:t>الهيئة</a:t>
            </a:r>
            <a:r>
              <a:rPr lang="en-US" dirty="0">
                <a:ea typeface="+mn-lt"/>
                <a:cs typeface="+mn-lt"/>
              </a:rPr>
              <a:t> </a:t>
            </a:r>
            <a:r>
              <a:rPr lang="en-US" dirty="0" err="1">
                <a:ea typeface="+mn-lt"/>
                <a:cs typeface="+mn-lt"/>
              </a:rPr>
              <a:t>العامة</a:t>
            </a:r>
            <a:r>
              <a:rPr lang="en-US" dirty="0">
                <a:ea typeface="+mn-lt"/>
                <a:cs typeface="+mn-lt"/>
              </a:rPr>
              <a:t> </a:t>
            </a:r>
            <a:r>
              <a:rPr lang="en-US" dirty="0" err="1">
                <a:ea typeface="+mn-lt"/>
                <a:cs typeface="+mn-lt"/>
              </a:rPr>
              <a:t>للترفيه</a:t>
            </a:r>
            <a:r>
              <a:rPr lang="en-US" dirty="0">
                <a:ea typeface="+mn-lt"/>
                <a:cs typeface="+mn-lt"/>
              </a:rPr>
              <a:t> </a:t>
            </a:r>
            <a:r>
              <a:rPr lang="en-US" dirty="0" err="1">
                <a:ea typeface="+mn-lt"/>
                <a:cs typeface="+mn-lt"/>
              </a:rPr>
              <a:t>الأستاذ</a:t>
            </a:r>
            <a:r>
              <a:rPr lang="en-US" dirty="0">
                <a:ea typeface="+mn-lt"/>
                <a:cs typeface="+mn-lt"/>
              </a:rPr>
              <a:t> </a:t>
            </a:r>
            <a:r>
              <a:rPr lang="en-US" dirty="0" err="1">
                <a:ea typeface="+mn-lt"/>
                <a:cs typeface="+mn-lt"/>
              </a:rPr>
              <a:t>تركي</a:t>
            </a:r>
            <a:r>
              <a:rPr lang="en-US" dirty="0">
                <a:ea typeface="+mn-lt"/>
                <a:cs typeface="+mn-lt"/>
              </a:rPr>
              <a:t> </a:t>
            </a:r>
            <a:r>
              <a:rPr lang="en-US" dirty="0" err="1">
                <a:ea typeface="+mn-lt"/>
                <a:cs typeface="+mn-lt"/>
              </a:rPr>
              <a:t>بن</a:t>
            </a:r>
            <a:r>
              <a:rPr lang="en-US" dirty="0">
                <a:ea typeface="+mn-lt"/>
                <a:cs typeface="+mn-lt"/>
              </a:rPr>
              <a:t> </a:t>
            </a:r>
            <a:r>
              <a:rPr lang="en-US" dirty="0" err="1">
                <a:ea typeface="+mn-lt"/>
                <a:cs typeface="+mn-lt"/>
              </a:rPr>
              <a:t>عبدالمحسن</a:t>
            </a:r>
            <a:r>
              <a:rPr lang="en-US" dirty="0">
                <a:ea typeface="+mn-lt"/>
                <a:cs typeface="+mn-lt"/>
              </a:rPr>
              <a:t> </a:t>
            </a:r>
            <a:r>
              <a:rPr lang="en-US" dirty="0" err="1">
                <a:ea typeface="+mn-lt"/>
                <a:cs typeface="+mn-lt"/>
              </a:rPr>
              <a:t>آل</a:t>
            </a:r>
            <a:r>
              <a:rPr lang="en-US" dirty="0">
                <a:ea typeface="+mn-lt"/>
                <a:cs typeface="+mn-lt"/>
              </a:rPr>
              <a:t> </a:t>
            </a:r>
            <a:r>
              <a:rPr lang="en-US" dirty="0" err="1">
                <a:ea typeface="+mn-lt"/>
                <a:cs typeface="+mn-lt"/>
              </a:rPr>
              <a:t>الشيخ</a:t>
            </a:r>
            <a:r>
              <a:rPr lang="en-US" dirty="0">
                <a:ea typeface="+mn-lt"/>
                <a:cs typeface="+mn-lt"/>
              </a:rPr>
              <a:t>، </a:t>
            </a:r>
            <a:r>
              <a:rPr lang="en-US" dirty="0" err="1">
                <a:ea typeface="+mn-lt"/>
                <a:cs typeface="+mn-lt"/>
              </a:rPr>
              <a:t>الهوية</a:t>
            </a:r>
            <a:r>
              <a:rPr lang="en-US" dirty="0">
                <a:ea typeface="+mn-lt"/>
                <a:cs typeface="+mn-lt"/>
              </a:rPr>
              <a:t> </a:t>
            </a:r>
            <a:r>
              <a:rPr lang="en-US" dirty="0" err="1">
                <a:ea typeface="+mn-lt"/>
                <a:cs typeface="+mn-lt"/>
              </a:rPr>
              <a:t>الخاصة</a:t>
            </a:r>
            <a:r>
              <a:rPr lang="en-US" dirty="0">
                <a:ea typeface="+mn-lt"/>
                <a:cs typeface="+mn-lt"/>
              </a:rPr>
              <a:t> </a:t>
            </a:r>
            <a:r>
              <a:rPr lang="en-US" dirty="0" err="1">
                <a:ea typeface="+mn-lt"/>
                <a:cs typeface="+mn-lt"/>
              </a:rPr>
              <a:t>باليوم</a:t>
            </a:r>
            <a:r>
              <a:rPr lang="en-US" dirty="0">
                <a:ea typeface="+mn-lt"/>
                <a:cs typeface="+mn-lt"/>
              </a:rPr>
              <a:t> </a:t>
            </a:r>
            <a:r>
              <a:rPr lang="en-US" dirty="0" err="1">
                <a:ea typeface="+mn-lt"/>
                <a:cs typeface="+mn-lt"/>
              </a:rPr>
              <a:t>الوطني</a:t>
            </a:r>
            <a:r>
              <a:rPr lang="en-US" dirty="0">
                <a:ea typeface="+mn-lt"/>
                <a:cs typeface="+mn-lt"/>
              </a:rPr>
              <a:t> </a:t>
            </a:r>
            <a:r>
              <a:rPr lang="en-US" dirty="0" err="1">
                <a:ea typeface="+mn-lt"/>
                <a:cs typeface="+mn-lt"/>
              </a:rPr>
              <a:t>السعودي</a:t>
            </a:r>
            <a:r>
              <a:rPr lang="en-US" dirty="0">
                <a:ea typeface="+mn-lt"/>
                <a:cs typeface="+mn-lt"/>
              </a:rPr>
              <a:t> الـ92، </a:t>
            </a:r>
            <a:r>
              <a:rPr lang="en-US" dirty="0" err="1">
                <a:ea typeface="+mn-lt"/>
                <a:cs typeface="+mn-lt"/>
              </a:rPr>
              <a:t>والتي</a:t>
            </a:r>
            <a:r>
              <a:rPr lang="en-US" dirty="0">
                <a:ea typeface="+mn-lt"/>
                <a:cs typeface="+mn-lt"/>
              </a:rPr>
              <a:t> </a:t>
            </a:r>
            <a:r>
              <a:rPr lang="en-US" dirty="0" err="1">
                <a:ea typeface="+mn-lt"/>
                <a:cs typeface="+mn-lt"/>
              </a:rPr>
              <a:t>شعارها</a:t>
            </a:r>
            <a:r>
              <a:rPr lang="en-US" dirty="0">
                <a:ea typeface="+mn-lt"/>
                <a:cs typeface="+mn-lt"/>
              </a:rPr>
              <a:t> (</a:t>
            </a:r>
            <a:r>
              <a:rPr lang="en-US" dirty="0" err="1">
                <a:ea typeface="+mn-lt"/>
                <a:cs typeface="+mn-lt"/>
              </a:rPr>
              <a:t>هي</a:t>
            </a:r>
            <a:r>
              <a:rPr lang="en-US" dirty="0">
                <a:ea typeface="+mn-lt"/>
                <a:cs typeface="+mn-lt"/>
              </a:rPr>
              <a:t> </a:t>
            </a:r>
            <a:r>
              <a:rPr lang="en-US" dirty="0" err="1">
                <a:ea typeface="+mn-lt"/>
                <a:cs typeface="+mn-lt"/>
              </a:rPr>
              <a:t>لنا</a:t>
            </a:r>
            <a:r>
              <a:rPr lang="en-US" dirty="0">
                <a:ea typeface="+mn-lt"/>
                <a:cs typeface="+mn-lt"/>
              </a:rPr>
              <a:t> </a:t>
            </a:r>
            <a:r>
              <a:rPr lang="en-US" dirty="0" err="1">
                <a:ea typeface="+mn-lt"/>
                <a:cs typeface="+mn-lt"/>
              </a:rPr>
              <a:t>دار</a:t>
            </a:r>
            <a:r>
              <a:rPr lang="en-US" dirty="0">
                <a:ea typeface="+mn-lt"/>
                <a:cs typeface="+mn-lt"/>
              </a:rPr>
              <a:t>)</a:t>
            </a:r>
            <a:endParaRPr lang="en-US" dirty="0">
              <a:cs typeface="Calibri" panose="020F0502020204030204"/>
            </a:endParaRPr>
          </a:p>
        </p:txBody>
      </p:sp>
    </p:spTree>
    <p:extLst>
      <p:ext uri="{BB962C8B-B14F-4D97-AF65-F5344CB8AC3E}">
        <p14:creationId xmlns:p14="http://schemas.microsoft.com/office/powerpoint/2010/main" val="171334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ACA7C-3749-06DF-FCA1-053E5A16C5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919EE1-6723-4A11-4E49-E8A24CC5E79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795924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تحتفل المملكة العربية السعودية باليوم الوطني لتوحيد المملكة في 23 سبتمبر من كل عام. وهذا التاريخ يعود إلى المرسوم الملكي الذي أصدره الملك المؤسس عبد العزيز برقم 2716، وتاريخ 17 جمادى الأولى عام 1351هـ، الذي قضى بتحويل اسم الدولة من مملكة الحجاز ونجد وملحقاتها إلى المملكة العربية السعودية، وذلك ابتداءً من يوم الخميس 21 جمادى الأولى 1351 هـ الموافق فيه للأول من الميزان، والموافق يوم 23 سبتمبر من عام 1932م</vt:lpstr>
      <vt:lpstr>توحيد المملكة العربية السعودية </vt:lpstr>
      <vt:lpstr>الأيام الوطنية في عهد ملوك السعودية</vt:lpstr>
      <vt:lpstr>الإجازة الرسمية </vt:lpstr>
      <vt:lpstr>هوية اليوم الوطني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lastModifiedBy>
  <cp:revision>58</cp:revision>
  <dcterms:created xsi:type="dcterms:W3CDTF">2013-07-15T20:26:40Z</dcterms:created>
  <dcterms:modified xsi:type="dcterms:W3CDTF">2023-09-20T11:24:26Z</dcterms:modified>
</cp:coreProperties>
</file>