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850665-4788-4885-9745-D1CEE070581D}" v="57" dt="2023-10-07T15:51:26.4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raa ehab" userId="f024a2b3bd330484" providerId="Windows Live" clId="Web-{47850665-4788-4885-9745-D1CEE070581D}"/>
    <pc:docChg chg="addSld delSld modSld addMainMaster delMainMaster">
      <pc:chgData name="esraa ehab" userId="f024a2b3bd330484" providerId="Windows Live" clId="Web-{47850665-4788-4885-9745-D1CEE070581D}" dt="2023-10-07T15:51:29.628" v="70"/>
      <pc:docMkLst>
        <pc:docMk/>
      </pc:docMkLst>
      <pc:sldChg chg="addSp delSp modSp del mod modClrScheme modShow chgLayout">
        <pc:chgData name="esraa ehab" userId="f024a2b3bd330484" providerId="Windows Live" clId="Web-{47850665-4788-4885-9745-D1CEE070581D}" dt="2023-10-07T15:37:53.163" v="22"/>
        <pc:sldMkLst>
          <pc:docMk/>
          <pc:sldMk cId="109857222" sldId="256"/>
        </pc:sldMkLst>
        <pc:spChg chg="del mod">
          <ac:chgData name="esraa ehab" userId="f024a2b3bd330484" providerId="Windows Live" clId="Web-{47850665-4788-4885-9745-D1CEE070581D}" dt="2023-10-07T15:37:26.208" v="9"/>
          <ac:spMkLst>
            <pc:docMk/>
            <pc:sldMk cId="109857222" sldId="256"/>
            <ac:spMk id="2" creationId="{00000000-0000-0000-0000-000000000000}"/>
          </ac:spMkLst>
        </pc:spChg>
        <pc:spChg chg="del">
          <ac:chgData name="esraa ehab" userId="f024a2b3bd330484" providerId="Windows Live" clId="Web-{47850665-4788-4885-9745-D1CEE070581D}" dt="2023-10-07T15:37:26.208" v="9"/>
          <ac:spMkLst>
            <pc:docMk/>
            <pc:sldMk cId="109857222" sldId="256"/>
            <ac:spMk id="3" creationId="{00000000-0000-0000-0000-000000000000}"/>
          </ac:spMkLst>
        </pc:spChg>
        <pc:spChg chg="add mod">
          <ac:chgData name="esraa ehab" userId="f024a2b3bd330484" providerId="Windows Live" clId="Web-{47850665-4788-4885-9745-D1CEE070581D}" dt="2023-10-07T15:37:51.585" v="21" actId="14100"/>
          <ac:spMkLst>
            <pc:docMk/>
            <pc:sldMk cId="109857222" sldId="256"/>
            <ac:spMk id="5" creationId="{38D3CDE0-56D3-3C5A-DFE4-D5A61648A20E}"/>
          </ac:spMkLst>
        </pc:spChg>
        <pc:picChg chg="add mod">
          <ac:chgData name="esraa ehab" userId="f024a2b3bd330484" providerId="Windows Live" clId="Web-{47850665-4788-4885-9745-D1CEE070581D}" dt="2023-10-07T15:36:55.706" v="6"/>
          <ac:picMkLst>
            <pc:docMk/>
            <pc:sldMk cId="109857222" sldId="256"/>
            <ac:picMk id="4" creationId="{15EAF37A-0F4D-738C-53FE-355BFC6A44FE}"/>
          </ac:picMkLst>
        </pc:picChg>
      </pc:sldChg>
      <pc:sldChg chg="addSp delSp modSp new mod setBg modClrScheme delDesignElem chgLayout">
        <pc:chgData name="esraa ehab" userId="f024a2b3bd330484" providerId="Windows Live" clId="Web-{47850665-4788-4885-9745-D1CEE070581D}" dt="2023-10-07T15:47:57.363" v="37" actId="1076"/>
        <pc:sldMkLst>
          <pc:docMk/>
          <pc:sldMk cId="1386836874" sldId="257"/>
        </pc:sldMkLst>
        <pc:spChg chg="add mod">
          <ac:chgData name="esraa ehab" userId="f024a2b3bd330484" providerId="Windows Live" clId="Web-{47850665-4788-4885-9745-D1CEE070581D}" dt="2023-10-07T15:43:34.063" v="34" actId="14100"/>
          <ac:spMkLst>
            <pc:docMk/>
            <pc:sldMk cId="1386836874" sldId="257"/>
            <ac:spMk id="3" creationId="{25219A0E-84BE-6E7D-0368-D745B9BD19E0}"/>
          </ac:spMkLst>
        </pc:spChg>
        <pc:spChg chg="add del">
          <ac:chgData name="esraa ehab" userId="f024a2b3bd330484" providerId="Windows Live" clId="Web-{47850665-4788-4885-9745-D1CEE070581D}" dt="2023-10-07T15:47:02.609" v="35"/>
          <ac:spMkLst>
            <pc:docMk/>
            <pc:sldMk cId="1386836874" sldId="257"/>
            <ac:spMk id="7" creationId="{E6C08EBB-2C97-4884-9312-EA0A6A62A238}"/>
          </ac:spMkLst>
        </pc:spChg>
        <pc:spChg chg="add del">
          <ac:chgData name="esraa ehab" userId="f024a2b3bd330484" providerId="Windows Live" clId="Web-{47850665-4788-4885-9745-D1CEE070581D}" dt="2023-10-07T15:47:02.609" v="35"/>
          <ac:spMkLst>
            <pc:docMk/>
            <pc:sldMk cId="1386836874" sldId="257"/>
            <ac:spMk id="9" creationId="{17406E40-244E-4DD6-94A4-E73960241945}"/>
          </ac:spMkLst>
        </pc:spChg>
        <pc:spChg chg="add del">
          <ac:chgData name="esraa ehab" userId="f024a2b3bd330484" providerId="Windows Live" clId="Web-{47850665-4788-4885-9745-D1CEE070581D}" dt="2023-10-07T15:47:02.609" v="35"/>
          <ac:spMkLst>
            <pc:docMk/>
            <pc:sldMk cId="1386836874" sldId="257"/>
            <ac:spMk id="11" creationId="{9E621646-8902-4518-ADFE-798B8AF7F1D0}"/>
          </ac:spMkLst>
        </pc:spChg>
        <pc:spChg chg="add del">
          <ac:chgData name="esraa ehab" userId="f024a2b3bd330484" providerId="Windows Live" clId="Web-{47850665-4788-4885-9745-D1CEE070581D}" dt="2023-10-07T15:47:02.609" v="35"/>
          <ac:spMkLst>
            <pc:docMk/>
            <pc:sldMk cId="1386836874" sldId="257"/>
            <ac:spMk id="13" creationId="{BC03DD73-798C-403F-B9AC-BFF84A0B1FFA}"/>
          </ac:spMkLst>
        </pc:spChg>
        <pc:spChg chg="add del">
          <ac:chgData name="esraa ehab" userId="f024a2b3bd330484" providerId="Windows Live" clId="Web-{47850665-4788-4885-9745-D1CEE070581D}" dt="2023-10-07T15:47:02.609" v="35"/>
          <ac:spMkLst>
            <pc:docMk/>
            <pc:sldMk cId="1386836874" sldId="257"/>
            <ac:spMk id="15" creationId="{6756FE0C-DC81-49BD-AD76-1E223B686342}"/>
          </ac:spMkLst>
        </pc:spChg>
        <pc:spChg chg="add del">
          <ac:chgData name="esraa ehab" userId="f024a2b3bd330484" providerId="Windows Live" clId="Web-{47850665-4788-4885-9745-D1CEE070581D}" dt="2023-10-07T15:47:02.609" v="35"/>
          <ac:spMkLst>
            <pc:docMk/>
            <pc:sldMk cId="1386836874" sldId="257"/>
            <ac:spMk id="17" creationId="{FEEAE74D-A8B8-4601-84C4-7F01DFF4199E}"/>
          </ac:spMkLst>
        </pc:spChg>
        <pc:spChg chg="add del">
          <ac:chgData name="esraa ehab" userId="f024a2b3bd330484" providerId="Windows Live" clId="Web-{47850665-4788-4885-9745-D1CEE070581D}" dt="2023-10-07T15:47:02.609" v="35"/>
          <ac:spMkLst>
            <pc:docMk/>
            <pc:sldMk cId="1386836874" sldId="257"/>
            <ac:spMk id="19" creationId="{CFD751E0-7430-4ACA-A679-ECB74EA589C6}"/>
          </ac:spMkLst>
        </pc:spChg>
        <pc:spChg chg="add del">
          <ac:chgData name="esraa ehab" userId="f024a2b3bd330484" providerId="Windows Live" clId="Web-{47850665-4788-4885-9745-D1CEE070581D}" dt="2023-10-07T15:47:02.609" v="35"/>
          <ac:spMkLst>
            <pc:docMk/>
            <pc:sldMk cId="1386836874" sldId="257"/>
            <ac:spMk id="21" creationId="{4337B0AD-9A1D-4899-8791-EDEB9B5A1D7B}"/>
          </ac:spMkLst>
        </pc:spChg>
        <pc:spChg chg="add del">
          <ac:chgData name="esraa ehab" userId="f024a2b3bd330484" providerId="Windows Live" clId="Web-{47850665-4788-4885-9745-D1CEE070581D}" dt="2023-10-07T15:47:02.609" v="35"/>
          <ac:spMkLst>
            <pc:docMk/>
            <pc:sldMk cId="1386836874" sldId="257"/>
            <ac:spMk id="23" creationId="{20EE4868-1730-433B-AA39-A91305A4974F}"/>
          </ac:spMkLst>
        </pc:spChg>
        <pc:spChg chg="add del">
          <ac:chgData name="esraa ehab" userId="f024a2b3bd330484" providerId="Windows Live" clId="Web-{47850665-4788-4885-9745-D1CEE070581D}" dt="2023-10-07T15:47:02.609" v="35"/>
          <ac:spMkLst>
            <pc:docMk/>
            <pc:sldMk cId="1386836874" sldId="257"/>
            <ac:spMk id="25" creationId="{89921AE2-097C-4DEE-A398-FCB910D60DDC}"/>
          </ac:spMkLst>
        </pc:spChg>
        <pc:spChg chg="add del">
          <ac:chgData name="esraa ehab" userId="f024a2b3bd330484" providerId="Windows Live" clId="Web-{47850665-4788-4885-9745-D1CEE070581D}" dt="2023-10-07T15:47:02.609" v="35"/>
          <ac:spMkLst>
            <pc:docMk/>
            <pc:sldMk cId="1386836874" sldId="257"/>
            <ac:spMk id="27" creationId="{A4098D72-B456-40CC-8C9F-D08B9DD25BA5}"/>
          </ac:spMkLst>
        </pc:spChg>
        <pc:spChg chg="add del">
          <ac:chgData name="esraa ehab" userId="f024a2b3bd330484" providerId="Windows Live" clId="Web-{47850665-4788-4885-9745-D1CEE070581D}" dt="2023-10-07T15:47:02.609" v="35"/>
          <ac:spMkLst>
            <pc:docMk/>
            <pc:sldMk cId="1386836874" sldId="257"/>
            <ac:spMk id="29" creationId="{BCA1A530-E6F6-465D-BCD0-371D816CCC10}"/>
          </ac:spMkLst>
        </pc:spChg>
        <pc:spChg chg="add del">
          <ac:chgData name="esraa ehab" userId="f024a2b3bd330484" providerId="Windows Live" clId="Web-{47850665-4788-4885-9745-D1CEE070581D}" dt="2023-10-07T15:47:02.609" v="35"/>
          <ac:spMkLst>
            <pc:docMk/>
            <pc:sldMk cId="1386836874" sldId="257"/>
            <ac:spMk id="31" creationId="{5AB5DD23-5ECB-4E0C-AC9B-C384785BAEC9}"/>
          </ac:spMkLst>
        </pc:spChg>
        <pc:spChg chg="add del">
          <ac:chgData name="esraa ehab" userId="f024a2b3bd330484" providerId="Windows Live" clId="Web-{47850665-4788-4885-9745-D1CEE070581D}" dt="2023-10-07T15:47:02.609" v="35"/>
          <ac:spMkLst>
            <pc:docMk/>
            <pc:sldMk cId="1386836874" sldId="257"/>
            <ac:spMk id="33" creationId="{7DA4BF21-FA96-43DB-A077-173C5F43338D}"/>
          </ac:spMkLst>
        </pc:spChg>
        <pc:spChg chg="add del">
          <ac:chgData name="esraa ehab" userId="f024a2b3bd330484" providerId="Windows Live" clId="Web-{47850665-4788-4885-9745-D1CEE070581D}" dt="2023-10-07T15:47:02.609" v="35"/>
          <ac:spMkLst>
            <pc:docMk/>
            <pc:sldMk cId="1386836874" sldId="257"/>
            <ac:spMk id="35" creationId="{BF956BA4-7CC2-4E13-9E1D-0854EF4CB06C}"/>
          </ac:spMkLst>
        </pc:spChg>
        <pc:spChg chg="add del">
          <ac:chgData name="esraa ehab" userId="f024a2b3bd330484" providerId="Windows Live" clId="Web-{47850665-4788-4885-9745-D1CEE070581D}" dt="2023-10-07T15:47:02.609" v="35"/>
          <ac:spMkLst>
            <pc:docMk/>
            <pc:sldMk cId="1386836874" sldId="257"/>
            <ac:spMk id="37" creationId="{3262514D-691E-4344-8751-4E80F046A0CA}"/>
          </ac:spMkLst>
        </pc:spChg>
        <pc:picChg chg="add mod">
          <ac:chgData name="esraa ehab" userId="f024a2b3bd330484" providerId="Windows Live" clId="Web-{47850665-4788-4885-9745-D1CEE070581D}" dt="2023-10-07T15:47:57.363" v="37" actId="1076"/>
          <ac:picMkLst>
            <pc:docMk/>
            <pc:sldMk cId="1386836874" sldId="257"/>
            <ac:picMk id="2" creationId="{E848758C-0669-F604-6BEF-7CFA22F551AC}"/>
          </ac:picMkLst>
        </pc:picChg>
      </pc:sldChg>
      <pc:sldChg chg="addSp modSp new mod setBg modClrScheme chgLayout">
        <pc:chgData name="esraa ehab" userId="f024a2b3bd330484" providerId="Windows Live" clId="Web-{47850665-4788-4885-9745-D1CEE070581D}" dt="2023-10-07T15:48:54.914" v="50" actId="20577"/>
        <pc:sldMkLst>
          <pc:docMk/>
          <pc:sldMk cId="4243628473" sldId="258"/>
        </pc:sldMkLst>
        <pc:spChg chg="add mod">
          <ac:chgData name="esraa ehab" userId="f024a2b3bd330484" providerId="Windows Live" clId="Web-{47850665-4788-4885-9745-D1CEE070581D}" dt="2023-10-07T15:48:54.914" v="50" actId="20577"/>
          <ac:spMkLst>
            <pc:docMk/>
            <pc:sldMk cId="4243628473" sldId="258"/>
            <ac:spMk id="2" creationId="{40DB2699-3850-7CDB-A360-2D17556A46AD}"/>
          </ac:spMkLst>
        </pc:spChg>
        <pc:spChg chg="add">
          <ac:chgData name="esraa ehab" userId="f024a2b3bd330484" providerId="Windows Live" clId="Web-{47850665-4788-4885-9745-D1CEE070581D}" dt="2023-10-07T15:48:09.895" v="43"/>
          <ac:spMkLst>
            <pc:docMk/>
            <pc:sldMk cId="4243628473" sldId="258"/>
            <ac:spMk id="7" creationId="{907EF6B7-1338-4443-8C46-6A318D952DFD}"/>
          </ac:spMkLst>
        </pc:spChg>
        <pc:spChg chg="add">
          <ac:chgData name="esraa ehab" userId="f024a2b3bd330484" providerId="Windows Live" clId="Web-{47850665-4788-4885-9745-D1CEE070581D}" dt="2023-10-07T15:48:09.895" v="43"/>
          <ac:spMkLst>
            <pc:docMk/>
            <pc:sldMk cId="4243628473" sldId="258"/>
            <ac:spMk id="9" creationId="{DAAE4CDD-124C-4DCF-9584-B6033B545DD5}"/>
          </ac:spMkLst>
        </pc:spChg>
        <pc:spChg chg="add">
          <ac:chgData name="esraa ehab" userId="f024a2b3bd330484" providerId="Windows Live" clId="Web-{47850665-4788-4885-9745-D1CEE070581D}" dt="2023-10-07T15:48:09.895" v="43"/>
          <ac:spMkLst>
            <pc:docMk/>
            <pc:sldMk cId="4243628473" sldId="258"/>
            <ac:spMk id="11" creationId="{081E4A58-353D-44AE-B2FC-2A74E2E400F7}"/>
          </ac:spMkLst>
        </pc:spChg>
      </pc:sldChg>
      <pc:sldChg chg="addSp modSp new mod setBg modClrScheme chgLayout">
        <pc:chgData name="esraa ehab" userId="f024a2b3bd330484" providerId="Windows Live" clId="Web-{47850665-4788-4885-9745-D1CEE070581D}" dt="2023-10-07T15:49:49.465" v="55"/>
        <pc:sldMkLst>
          <pc:docMk/>
          <pc:sldMk cId="211333353" sldId="259"/>
        </pc:sldMkLst>
        <pc:spChg chg="add mod">
          <ac:chgData name="esraa ehab" userId="f024a2b3bd330484" providerId="Windows Live" clId="Web-{47850665-4788-4885-9745-D1CEE070581D}" dt="2023-10-07T15:49:49.465" v="55"/>
          <ac:spMkLst>
            <pc:docMk/>
            <pc:sldMk cId="211333353" sldId="259"/>
            <ac:spMk id="2" creationId="{E936EC19-E88E-727F-C11B-A3CDCCB48A8B}"/>
          </ac:spMkLst>
        </pc:spChg>
        <pc:spChg chg="add">
          <ac:chgData name="esraa ehab" userId="f024a2b3bd330484" providerId="Windows Live" clId="Web-{47850665-4788-4885-9745-D1CEE070581D}" dt="2023-10-07T15:49:37.307" v="54"/>
          <ac:spMkLst>
            <pc:docMk/>
            <pc:sldMk cId="211333353" sldId="259"/>
            <ac:spMk id="7" creationId="{907EF6B7-1338-4443-8C46-6A318D952DFD}"/>
          </ac:spMkLst>
        </pc:spChg>
        <pc:spChg chg="add">
          <ac:chgData name="esraa ehab" userId="f024a2b3bd330484" providerId="Windows Live" clId="Web-{47850665-4788-4885-9745-D1CEE070581D}" dt="2023-10-07T15:49:37.307" v="54"/>
          <ac:spMkLst>
            <pc:docMk/>
            <pc:sldMk cId="211333353" sldId="259"/>
            <ac:spMk id="9" creationId="{DAAE4CDD-124C-4DCF-9584-B6033B545DD5}"/>
          </ac:spMkLst>
        </pc:spChg>
        <pc:spChg chg="add">
          <ac:chgData name="esraa ehab" userId="f024a2b3bd330484" providerId="Windows Live" clId="Web-{47850665-4788-4885-9745-D1CEE070581D}" dt="2023-10-07T15:49:37.307" v="54"/>
          <ac:spMkLst>
            <pc:docMk/>
            <pc:sldMk cId="211333353" sldId="259"/>
            <ac:spMk id="11" creationId="{081E4A58-353D-44AE-B2FC-2A74E2E400F7}"/>
          </ac:spMkLst>
        </pc:spChg>
      </pc:sldChg>
      <pc:sldChg chg="addSp modSp new mod setBg modClrScheme chgLayout">
        <pc:chgData name="esraa ehab" userId="f024a2b3bd330484" providerId="Windows Live" clId="Web-{47850665-4788-4885-9745-D1CEE070581D}" dt="2023-10-07T15:50:12.982" v="58"/>
        <pc:sldMkLst>
          <pc:docMk/>
          <pc:sldMk cId="1569048619" sldId="260"/>
        </pc:sldMkLst>
        <pc:spChg chg="add mod">
          <ac:chgData name="esraa ehab" userId="f024a2b3bd330484" providerId="Windows Live" clId="Web-{47850665-4788-4885-9745-D1CEE070581D}" dt="2023-10-07T15:50:12.982" v="58"/>
          <ac:spMkLst>
            <pc:docMk/>
            <pc:sldMk cId="1569048619" sldId="260"/>
            <ac:spMk id="2" creationId="{36C741CF-5DAD-CFF3-CE63-477D76D8A25E}"/>
          </ac:spMkLst>
        </pc:spChg>
        <pc:spChg chg="add">
          <ac:chgData name="esraa ehab" userId="f024a2b3bd330484" providerId="Windows Live" clId="Web-{47850665-4788-4885-9745-D1CEE070581D}" dt="2023-10-07T15:50:12.982" v="58"/>
          <ac:spMkLst>
            <pc:docMk/>
            <pc:sldMk cId="1569048619" sldId="260"/>
            <ac:spMk id="7" creationId="{09588DA8-065E-4F6F-8EFD-43104AB2E0CF}"/>
          </ac:spMkLst>
        </pc:spChg>
        <pc:spChg chg="add">
          <ac:chgData name="esraa ehab" userId="f024a2b3bd330484" providerId="Windows Live" clId="Web-{47850665-4788-4885-9745-D1CEE070581D}" dt="2023-10-07T15:50:12.982" v="58"/>
          <ac:spMkLst>
            <pc:docMk/>
            <pc:sldMk cId="1569048619" sldId="260"/>
            <ac:spMk id="9" creationId="{C4285719-470E-454C-AF62-8323075F1F5B}"/>
          </ac:spMkLst>
        </pc:spChg>
        <pc:spChg chg="add">
          <ac:chgData name="esraa ehab" userId="f024a2b3bd330484" providerId="Windows Live" clId="Web-{47850665-4788-4885-9745-D1CEE070581D}" dt="2023-10-07T15:50:12.982" v="58"/>
          <ac:spMkLst>
            <pc:docMk/>
            <pc:sldMk cId="1569048619" sldId="260"/>
            <ac:spMk id="11" creationId="{CD9FE4EF-C4D8-49A0-B2FF-81D8DB7D8A24}"/>
          </ac:spMkLst>
        </pc:spChg>
        <pc:spChg chg="add">
          <ac:chgData name="esraa ehab" userId="f024a2b3bd330484" providerId="Windows Live" clId="Web-{47850665-4788-4885-9745-D1CEE070581D}" dt="2023-10-07T15:50:12.982" v="58"/>
          <ac:spMkLst>
            <pc:docMk/>
            <pc:sldMk cId="1569048619" sldId="260"/>
            <ac:spMk id="13" creationId="{4300840D-0A0B-4512-BACA-B439D5B9C57C}"/>
          </ac:spMkLst>
        </pc:spChg>
        <pc:spChg chg="add">
          <ac:chgData name="esraa ehab" userId="f024a2b3bd330484" providerId="Windows Live" clId="Web-{47850665-4788-4885-9745-D1CEE070581D}" dt="2023-10-07T15:50:12.982" v="58"/>
          <ac:spMkLst>
            <pc:docMk/>
            <pc:sldMk cId="1569048619" sldId="260"/>
            <ac:spMk id="15" creationId="{D2B78728-A580-49A7-84F9-6EF6F583ADE0}"/>
          </ac:spMkLst>
        </pc:spChg>
        <pc:spChg chg="add">
          <ac:chgData name="esraa ehab" userId="f024a2b3bd330484" providerId="Windows Live" clId="Web-{47850665-4788-4885-9745-D1CEE070581D}" dt="2023-10-07T15:50:12.982" v="58"/>
          <ac:spMkLst>
            <pc:docMk/>
            <pc:sldMk cId="1569048619" sldId="260"/>
            <ac:spMk id="17" creationId="{38FAA1A1-D861-433F-88FA-1E9D6FD31D11}"/>
          </ac:spMkLst>
        </pc:spChg>
        <pc:spChg chg="add">
          <ac:chgData name="esraa ehab" userId="f024a2b3bd330484" providerId="Windows Live" clId="Web-{47850665-4788-4885-9745-D1CEE070581D}" dt="2023-10-07T15:50:12.982" v="58"/>
          <ac:spMkLst>
            <pc:docMk/>
            <pc:sldMk cId="1569048619" sldId="260"/>
            <ac:spMk id="19" creationId="{8D71EDA1-87BF-4D5D-AB79-F346FD19278A}"/>
          </ac:spMkLst>
        </pc:spChg>
      </pc:sldChg>
      <pc:sldChg chg="addSp modSp new mod setBg modClrScheme chgLayout">
        <pc:chgData name="esraa ehab" userId="f024a2b3bd330484" providerId="Windows Live" clId="Web-{47850665-4788-4885-9745-D1CEE070581D}" dt="2023-10-07T15:50:34.171" v="61"/>
        <pc:sldMkLst>
          <pc:docMk/>
          <pc:sldMk cId="2643807053" sldId="261"/>
        </pc:sldMkLst>
        <pc:spChg chg="add mod">
          <ac:chgData name="esraa ehab" userId="f024a2b3bd330484" providerId="Windows Live" clId="Web-{47850665-4788-4885-9745-D1CEE070581D}" dt="2023-10-07T15:50:34.171" v="61"/>
          <ac:spMkLst>
            <pc:docMk/>
            <pc:sldMk cId="2643807053" sldId="261"/>
            <ac:spMk id="2" creationId="{62838DBA-37B3-662B-A4F1-AED7C85B8F03}"/>
          </ac:spMkLst>
        </pc:spChg>
        <pc:spChg chg="add">
          <ac:chgData name="esraa ehab" userId="f024a2b3bd330484" providerId="Windows Live" clId="Web-{47850665-4788-4885-9745-D1CEE070581D}" dt="2023-10-07T15:50:34.171" v="61"/>
          <ac:spMkLst>
            <pc:docMk/>
            <pc:sldMk cId="2643807053" sldId="261"/>
            <ac:spMk id="7" creationId="{C2554CA6-288E-4202-BC52-2E5A8F0C0AED}"/>
          </ac:spMkLst>
        </pc:spChg>
        <pc:spChg chg="add">
          <ac:chgData name="esraa ehab" userId="f024a2b3bd330484" providerId="Windows Live" clId="Web-{47850665-4788-4885-9745-D1CEE070581D}" dt="2023-10-07T15:50:34.171" v="61"/>
          <ac:spMkLst>
            <pc:docMk/>
            <pc:sldMk cId="2643807053" sldId="261"/>
            <ac:spMk id="9" creationId="{B10BB131-AC8E-4A8E-A5D1-36260F720C3B}"/>
          </ac:spMkLst>
        </pc:spChg>
        <pc:spChg chg="add">
          <ac:chgData name="esraa ehab" userId="f024a2b3bd330484" providerId="Windows Live" clId="Web-{47850665-4788-4885-9745-D1CEE070581D}" dt="2023-10-07T15:50:34.171" v="61"/>
          <ac:spMkLst>
            <pc:docMk/>
            <pc:sldMk cId="2643807053" sldId="261"/>
            <ac:spMk id="11" creationId="{5B7778FC-632E-4DCA-A7CB-0D7731CCF970}"/>
          </ac:spMkLst>
        </pc:spChg>
        <pc:spChg chg="add">
          <ac:chgData name="esraa ehab" userId="f024a2b3bd330484" providerId="Windows Live" clId="Web-{47850665-4788-4885-9745-D1CEE070581D}" dt="2023-10-07T15:50:34.171" v="61"/>
          <ac:spMkLst>
            <pc:docMk/>
            <pc:sldMk cId="2643807053" sldId="261"/>
            <ac:spMk id="13" creationId="{FA23A907-97FB-4A8F-880A-DD77401C4296}"/>
          </ac:spMkLst>
        </pc:spChg>
      </pc:sldChg>
      <pc:sldChg chg="addSp modSp new mod setBg modClrScheme chgLayout">
        <pc:chgData name="esraa ehab" userId="f024a2b3bd330484" providerId="Windows Live" clId="Web-{47850665-4788-4885-9745-D1CEE070581D}" dt="2023-10-07T15:50:51.063" v="64"/>
        <pc:sldMkLst>
          <pc:docMk/>
          <pc:sldMk cId="652783627" sldId="262"/>
        </pc:sldMkLst>
        <pc:spChg chg="add mod">
          <ac:chgData name="esraa ehab" userId="f024a2b3bd330484" providerId="Windows Live" clId="Web-{47850665-4788-4885-9745-D1CEE070581D}" dt="2023-10-07T15:50:51.063" v="64"/>
          <ac:spMkLst>
            <pc:docMk/>
            <pc:sldMk cId="652783627" sldId="262"/>
            <ac:spMk id="2" creationId="{6C5451B6-D139-027D-0FB2-883123619A24}"/>
          </ac:spMkLst>
        </pc:spChg>
        <pc:spChg chg="add">
          <ac:chgData name="esraa ehab" userId="f024a2b3bd330484" providerId="Windows Live" clId="Web-{47850665-4788-4885-9745-D1CEE070581D}" dt="2023-10-07T15:50:51.063" v="64"/>
          <ac:spMkLst>
            <pc:docMk/>
            <pc:sldMk cId="652783627" sldId="262"/>
            <ac:spMk id="7" creationId="{C2554CA6-288E-4202-BC52-2E5A8F0C0AED}"/>
          </ac:spMkLst>
        </pc:spChg>
        <pc:spChg chg="add">
          <ac:chgData name="esraa ehab" userId="f024a2b3bd330484" providerId="Windows Live" clId="Web-{47850665-4788-4885-9745-D1CEE070581D}" dt="2023-10-07T15:50:51.063" v="64"/>
          <ac:spMkLst>
            <pc:docMk/>
            <pc:sldMk cId="652783627" sldId="262"/>
            <ac:spMk id="9" creationId="{B10BB131-AC8E-4A8E-A5D1-36260F720C3B}"/>
          </ac:spMkLst>
        </pc:spChg>
        <pc:spChg chg="add">
          <ac:chgData name="esraa ehab" userId="f024a2b3bd330484" providerId="Windows Live" clId="Web-{47850665-4788-4885-9745-D1CEE070581D}" dt="2023-10-07T15:50:51.063" v="64"/>
          <ac:spMkLst>
            <pc:docMk/>
            <pc:sldMk cId="652783627" sldId="262"/>
            <ac:spMk id="11" creationId="{5B7778FC-632E-4DCA-A7CB-0D7731CCF970}"/>
          </ac:spMkLst>
        </pc:spChg>
        <pc:spChg chg="add">
          <ac:chgData name="esraa ehab" userId="f024a2b3bd330484" providerId="Windows Live" clId="Web-{47850665-4788-4885-9745-D1CEE070581D}" dt="2023-10-07T15:50:51.063" v="64"/>
          <ac:spMkLst>
            <pc:docMk/>
            <pc:sldMk cId="652783627" sldId="262"/>
            <ac:spMk id="13" creationId="{FA23A907-97FB-4A8F-880A-DD77401C4296}"/>
          </ac:spMkLst>
        </pc:spChg>
      </pc:sldChg>
      <pc:sldChg chg="addSp modSp new mod setBg modClrScheme chgLayout">
        <pc:chgData name="esraa ehab" userId="f024a2b3bd330484" providerId="Windows Live" clId="Web-{47850665-4788-4885-9745-D1CEE070581D}" dt="2023-10-07T15:51:11.845" v="67"/>
        <pc:sldMkLst>
          <pc:docMk/>
          <pc:sldMk cId="3045666510" sldId="263"/>
        </pc:sldMkLst>
        <pc:spChg chg="add mod">
          <ac:chgData name="esraa ehab" userId="f024a2b3bd330484" providerId="Windows Live" clId="Web-{47850665-4788-4885-9745-D1CEE070581D}" dt="2023-10-07T15:51:11.845" v="67"/>
          <ac:spMkLst>
            <pc:docMk/>
            <pc:sldMk cId="3045666510" sldId="263"/>
            <ac:spMk id="2" creationId="{69FA430A-C36C-A75D-7AB5-823BDEA532BD}"/>
          </ac:spMkLst>
        </pc:spChg>
        <pc:spChg chg="add">
          <ac:chgData name="esraa ehab" userId="f024a2b3bd330484" providerId="Windows Live" clId="Web-{47850665-4788-4885-9745-D1CEE070581D}" dt="2023-10-07T15:51:11.845" v="67"/>
          <ac:spMkLst>
            <pc:docMk/>
            <pc:sldMk cId="3045666510" sldId="263"/>
            <ac:spMk id="7" creationId="{C2554CA6-288E-4202-BC52-2E5A8F0C0AED}"/>
          </ac:spMkLst>
        </pc:spChg>
        <pc:spChg chg="add">
          <ac:chgData name="esraa ehab" userId="f024a2b3bd330484" providerId="Windows Live" clId="Web-{47850665-4788-4885-9745-D1CEE070581D}" dt="2023-10-07T15:51:11.845" v="67"/>
          <ac:spMkLst>
            <pc:docMk/>
            <pc:sldMk cId="3045666510" sldId="263"/>
            <ac:spMk id="9" creationId="{B10BB131-AC8E-4A8E-A5D1-36260F720C3B}"/>
          </ac:spMkLst>
        </pc:spChg>
        <pc:spChg chg="add">
          <ac:chgData name="esraa ehab" userId="f024a2b3bd330484" providerId="Windows Live" clId="Web-{47850665-4788-4885-9745-D1CEE070581D}" dt="2023-10-07T15:51:11.845" v="67"/>
          <ac:spMkLst>
            <pc:docMk/>
            <pc:sldMk cId="3045666510" sldId="263"/>
            <ac:spMk id="11" creationId="{5B7778FC-632E-4DCA-A7CB-0D7731CCF970}"/>
          </ac:spMkLst>
        </pc:spChg>
        <pc:spChg chg="add">
          <ac:chgData name="esraa ehab" userId="f024a2b3bd330484" providerId="Windows Live" clId="Web-{47850665-4788-4885-9745-D1CEE070581D}" dt="2023-10-07T15:51:11.845" v="67"/>
          <ac:spMkLst>
            <pc:docMk/>
            <pc:sldMk cId="3045666510" sldId="263"/>
            <ac:spMk id="13" creationId="{FA23A907-97FB-4A8F-880A-DD77401C4296}"/>
          </ac:spMkLst>
        </pc:spChg>
      </pc:sldChg>
      <pc:sldChg chg="addSp modSp new mod setBg modClrScheme chgLayout">
        <pc:chgData name="esraa ehab" userId="f024a2b3bd330484" providerId="Windows Live" clId="Web-{47850665-4788-4885-9745-D1CEE070581D}" dt="2023-10-07T15:51:29.628" v="70"/>
        <pc:sldMkLst>
          <pc:docMk/>
          <pc:sldMk cId="3592406957" sldId="264"/>
        </pc:sldMkLst>
        <pc:spChg chg="add mod">
          <ac:chgData name="esraa ehab" userId="f024a2b3bd330484" providerId="Windows Live" clId="Web-{47850665-4788-4885-9745-D1CEE070581D}" dt="2023-10-07T15:51:29.628" v="70"/>
          <ac:spMkLst>
            <pc:docMk/>
            <pc:sldMk cId="3592406957" sldId="264"/>
            <ac:spMk id="2" creationId="{4881D834-C0F2-21E8-5560-FF2B9332CAB9}"/>
          </ac:spMkLst>
        </pc:spChg>
        <pc:spChg chg="add">
          <ac:chgData name="esraa ehab" userId="f024a2b3bd330484" providerId="Windows Live" clId="Web-{47850665-4788-4885-9745-D1CEE070581D}" dt="2023-10-07T15:51:29.628" v="70"/>
          <ac:spMkLst>
            <pc:docMk/>
            <pc:sldMk cId="3592406957" sldId="264"/>
            <ac:spMk id="7" creationId="{C2554CA6-288E-4202-BC52-2E5A8F0C0AED}"/>
          </ac:spMkLst>
        </pc:spChg>
        <pc:spChg chg="add">
          <ac:chgData name="esraa ehab" userId="f024a2b3bd330484" providerId="Windows Live" clId="Web-{47850665-4788-4885-9745-D1CEE070581D}" dt="2023-10-07T15:51:29.628" v="70"/>
          <ac:spMkLst>
            <pc:docMk/>
            <pc:sldMk cId="3592406957" sldId="264"/>
            <ac:spMk id="9" creationId="{B10BB131-AC8E-4A8E-A5D1-36260F720C3B}"/>
          </ac:spMkLst>
        </pc:spChg>
        <pc:spChg chg="add">
          <ac:chgData name="esraa ehab" userId="f024a2b3bd330484" providerId="Windows Live" clId="Web-{47850665-4788-4885-9745-D1CEE070581D}" dt="2023-10-07T15:51:29.628" v="70"/>
          <ac:spMkLst>
            <pc:docMk/>
            <pc:sldMk cId="3592406957" sldId="264"/>
            <ac:spMk id="11" creationId="{5B7778FC-632E-4DCA-A7CB-0D7731CCF970}"/>
          </ac:spMkLst>
        </pc:spChg>
        <pc:spChg chg="add">
          <ac:chgData name="esraa ehab" userId="f024a2b3bd330484" providerId="Windows Live" clId="Web-{47850665-4788-4885-9745-D1CEE070581D}" dt="2023-10-07T15:51:29.628" v="70"/>
          <ac:spMkLst>
            <pc:docMk/>
            <pc:sldMk cId="3592406957" sldId="264"/>
            <ac:spMk id="13" creationId="{FA23A907-97FB-4A8F-880A-DD77401C4296}"/>
          </ac:spMkLst>
        </pc:spChg>
      </pc:sldChg>
      <pc:sldChg chg="new mod modClrScheme chgLayout">
        <pc:chgData name="esraa ehab" userId="f024a2b3bd330484" providerId="Windows Live" clId="Web-{47850665-4788-4885-9745-D1CEE070581D}" dt="2023-10-07T15:47:20.048" v="36"/>
        <pc:sldMkLst>
          <pc:docMk/>
          <pc:sldMk cId="2699417419" sldId="265"/>
        </pc:sldMkLst>
      </pc:sldChg>
      <pc:sldMasterChg chg="del delSldLayout">
        <pc:chgData name="esraa ehab" userId="f024a2b3bd330484" providerId="Windows Live" clId="Web-{47850665-4788-4885-9745-D1CEE070581D}" dt="2023-10-07T15:42:43.153" v="24"/>
        <pc:sldMasterMkLst>
          <pc:docMk/>
          <pc:sldMasterMk cId="2460954070" sldId="2147483660"/>
        </pc:sldMasterMkLst>
        <pc:sldLayoutChg chg="del">
          <pc:chgData name="esraa ehab" userId="f024a2b3bd330484" providerId="Windows Live" clId="Web-{47850665-4788-4885-9745-D1CEE070581D}" dt="2023-10-07T15:42:43.153" v="24"/>
          <pc:sldLayoutMkLst>
            <pc:docMk/>
            <pc:sldMasterMk cId="2460954070" sldId="2147483660"/>
            <pc:sldLayoutMk cId="2385387890" sldId="2147483661"/>
          </pc:sldLayoutMkLst>
        </pc:sldLayoutChg>
        <pc:sldLayoutChg chg="del">
          <pc:chgData name="esraa ehab" userId="f024a2b3bd330484" providerId="Windows Live" clId="Web-{47850665-4788-4885-9745-D1CEE070581D}" dt="2023-10-07T15:42:43.153" v="24"/>
          <pc:sldLayoutMkLst>
            <pc:docMk/>
            <pc:sldMasterMk cId="2460954070" sldId="2147483660"/>
            <pc:sldLayoutMk cId="949138452" sldId="2147483662"/>
          </pc:sldLayoutMkLst>
        </pc:sldLayoutChg>
        <pc:sldLayoutChg chg="del">
          <pc:chgData name="esraa ehab" userId="f024a2b3bd330484" providerId="Windows Live" clId="Web-{47850665-4788-4885-9745-D1CEE070581D}" dt="2023-10-07T15:42:43.153" v="24"/>
          <pc:sldLayoutMkLst>
            <pc:docMk/>
            <pc:sldMasterMk cId="2460954070" sldId="2147483660"/>
            <pc:sldLayoutMk cId="2591524520" sldId="2147483663"/>
          </pc:sldLayoutMkLst>
        </pc:sldLayoutChg>
        <pc:sldLayoutChg chg="del">
          <pc:chgData name="esraa ehab" userId="f024a2b3bd330484" providerId="Windows Live" clId="Web-{47850665-4788-4885-9745-D1CEE070581D}" dt="2023-10-07T15:42:43.153" v="24"/>
          <pc:sldLayoutMkLst>
            <pc:docMk/>
            <pc:sldMasterMk cId="2460954070" sldId="2147483660"/>
            <pc:sldLayoutMk cId="1203092039" sldId="2147483664"/>
          </pc:sldLayoutMkLst>
        </pc:sldLayoutChg>
        <pc:sldLayoutChg chg="del">
          <pc:chgData name="esraa ehab" userId="f024a2b3bd330484" providerId="Windows Live" clId="Web-{47850665-4788-4885-9745-D1CEE070581D}" dt="2023-10-07T15:42:43.153" v="24"/>
          <pc:sldLayoutMkLst>
            <pc:docMk/>
            <pc:sldMasterMk cId="2460954070" sldId="2147483660"/>
            <pc:sldLayoutMk cId="3733172339" sldId="2147483665"/>
          </pc:sldLayoutMkLst>
        </pc:sldLayoutChg>
        <pc:sldLayoutChg chg="del">
          <pc:chgData name="esraa ehab" userId="f024a2b3bd330484" providerId="Windows Live" clId="Web-{47850665-4788-4885-9745-D1CEE070581D}" dt="2023-10-07T15:42:43.153" v="24"/>
          <pc:sldLayoutMkLst>
            <pc:docMk/>
            <pc:sldMasterMk cId="2460954070" sldId="2147483660"/>
            <pc:sldLayoutMk cId="3210312558" sldId="2147483666"/>
          </pc:sldLayoutMkLst>
        </pc:sldLayoutChg>
        <pc:sldLayoutChg chg="del">
          <pc:chgData name="esraa ehab" userId="f024a2b3bd330484" providerId="Windows Live" clId="Web-{47850665-4788-4885-9745-D1CEE070581D}" dt="2023-10-07T15:42:43.153" v="24"/>
          <pc:sldLayoutMkLst>
            <pc:docMk/>
            <pc:sldMasterMk cId="2460954070" sldId="2147483660"/>
            <pc:sldLayoutMk cId="3146388984" sldId="2147483667"/>
          </pc:sldLayoutMkLst>
        </pc:sldLayoutChg>
        <pc:sldLayoutChg chg="del">
          <pc:chgData name="esraa ehab" userId="f024a2b3bd330484" providerId="Windows Live" clId="Web-{47850665-4788-4885-9745-D1CEE070581D}" dt="2023-10-07T15:42:43.153" v="24"/>
          <pc:sldLayoutMkLst>
            <pc:docMk/>
            <pc:sldMasterMk cId="2460954070" sldId="2147483660"/>
            <pc:sldLayoutMk cId="3171841454" sldId="2147483668"/>
          </pc:sldLayoutMkLst>
        </pc:sldLayoutChg>
        <pc:sldLayoutChg chg="del">
          <pc:chgData name="esraa ehab" userId="f024a2b3bd330484" providerId="Windows Live" clId="Web-{47850665-4788-4885-9745-D1CEE070581D}" dt="2023-10-07T15:42:43.153" v="24"/>
          <pc:sldLayoutMkLst>
            <pc:docMk/>
            <pc:sldMasterMk cId="2460954070" sldId="2147483660"/>
            <pc:sldLayoutMk cId="1718958274" sldId="2147483669"/>
          </pc:sldLayoutMkLst>
        </pc:sldLayoutChg>
        <pc:sldLayoutChg chg="del">
          <pc:chgData name="esraa ehab" userId="f024a2b3bd330484" providerId="Windows Live" clId="Web-{47850665-4788-4885-9745-D1CEE070581D}" dt="2023-10-07T15:42:43.153" v="24"/>
          <pc:sldLayoutMkLst>
            <pc:docMk/>
            <pc:sldMasterMk cId="2460954070" sldId="2147483660"/>
            <pc:sldLayoutMk cId="2202905451" sldId="2147483670"/>
          </pc:sldLayoutMkLst>
        </pc:sldLayoutChg>
        <pc:sldLayoutChg chg="del">
          <pc:chgData name="esraa ehab" userId="f024a2b3bd330484" providerId="Windows Live" clId="Web-{47850665-4788-4885-9745-D1CEE070581D}" dt="2023-10-07T15:42:43.153" v="24"/>
          <pc:sldLayoutMkLst>
            <pc:docMk/>
            <pc:sldMasterMk cId="2460954070" sldId="2147483660"/>
            <pc:sldLayoutMk cId="3479445657" sldId="2147483671"/>
          </pc:sldLayoutMkLst>
        </pc:sldLayoutChg>
      </pc:sldMasterChg>
      <pc:sldMasterChg chg="add del addSldLayout delSldLayout modSldLayout">
        <pc:chgData name="esraa ehab" userId="f024a2b3bd330484" providerId="Windows Live" clId="Web-{47850665-4788-4885-9745-D1CEE070581D}" dt="2023-10-07T15:47:02.609" v="35"/>
        <pc:sldMasterMkLst>
          <pc:docMk/>
          <pc:sldMasterMk cId="855152570" sldId="2147483672"/>
        </pc:sldMasterMkLst>
        <pc:sldLayoutChg chg="add del mod replId">
          <pc:chgData name="esraa ehab" userId="f024a2b3bd330484" providerId="Windows Live" clId="Web-{47850665-4788-4885-9745-D1CEE070581D}" dt="2023-10-07T15:47:02.609" v="35"/>
          <pc:sldLayoutMkLst>
            <pc:docMk/>
            <pc:sldMasterMk cId="855152570" sldId="2147483672"/>
            <pc:sldLayoutMk cId="2217719089" sldId="2147483673"/>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201199484" sldId="2147483674"/>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2856086432" sldId="2147483675"/>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1594617" sldId="2147483676"/>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3495568166" sldId="2147483677"/>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443331994" sldId="2147483678"/>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1501584419" sldId="2147483679"/>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3933222367" sldId="2147483680"/>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2824826676" sldId="2147483681"/>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1053143186" sldId="2147483682"/>
          </pc:sldLayoutMkLst>
        </pc:sldLayoutChg>
        <pc:sldLayoutChg chg="add del mod replId">
          <pc:chgData name="esraa ehab" userId="f024a2b3bd330484" providerId="Windows Live" clId="Web-{47850665-4788-4885-9745-D1CEE070581D}" dt="2023-10-07T15:47:02.609" v="35"/>
          <pc:sldLayoutMkLst>
            <pc:docMk/>
            <pc:sldMasterMk cId="855152570" sldId="2147483672"/>
            <pc:sldLayoutMk cId="4258315891" sldId="2147483683"/>
          </pc:sldLayoutMkLst>
        </pc:sldLayoutChg>
      </pc:sldMasterChg>
      <pc:sldMasterChg chg="add del addSldLayout delSldLayout modSldLayout">
        <pc:chgData name="esraa ehab" userId="f024a2b3bd330484" providerId="Windows Live" clId="Web-{47850665-4788-4885-9745-D1CEE070581D}" dt="2023-10-07T15:47:20.048" v="36"/>
        <pc:sldMasterMkLst>
          <pc:docMk/>
          <pc:sldMasterMk cId="1566765190" sldId="2147483684"/>
        </pc:sldMasterMkLst>
        <pc:sldLayoutChg chg="add del mod replId">
          <pc:chgData name="esraa ehab" userId="f024a2b3bd330484" providerId="Windows Live" clId="Web-{47850665-4788-4885-9745-D1CEE070581D}" dt="2023-10-07T15:47:20.048" v="36"/>
          <pc:sldLayoutMkLst>
            <pc:docMk/>
            <pc:sldMasterMk cId="1566765190" sldId="2147483684"/>
            <pc:sldLayoutMk cId="224482262" sldId="2147483685"/>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1634888159" sldId="2147483686"/>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4255571058" sldId="2147483687"/>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3868395110" sldId="2147483688"/>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2587753058" sldId="2147483689"/>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3309585246" sldId="2147483690"/>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1688373832" sldId="2147483691"/>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1110981710" sldId="2147483692"/>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2804449299" sldId="2147483693"/>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127168974" sldId="2147483694"/>
          </pc:sldLayoutMkLst>
        </pc:sldLayoutChg>
        <pc:sldLayoutChg chg="add del mod replId">
          <pc:chgData name="esraa ehab" userId="f024a2b3bd330484" providerId="Windows Live" clId="Web-{47850665-4788-4885-9745-D1CEE070581D}" dt="2023-10-07T15:47:20.048" v="36"/>
          <pc:sldLayoutMkLst>
            <pc:docMk/>
            <pc:sldMasterMk cId="1566765190" sldId="2147483684"/>
            <pc:sldLayoutMk cId="3634453442" sldId="2147483695"/>
          </pc:sldLayoutMkLst>
        </pc:sldLayoutChg>
      </pc:sldMasterChg>
      <pc:sldMasterChg chg="add addSldLayout modSldLayout">
        <pc:chgData name="esraa ehab" userId="f024a2b3bd330484" providerId="Windows Live" clId="Web-{47850665-4788-4885-9745-D1CEE070581D}" dt="2023-10-07T15:47:20.048" v="36"/>
        <pc:sldMasterMkLst>
          <pc:docMk/>
          <pc:sldMasterMk cId="1655306773" sldId="2147483696"/>
        </pc:sldMasterMkLst>
        <pc:sldLayoutChg chg="add mod replId">
          <pc:chgData name="esraa ehab" userId="f024a2b3bd330484" providerId="Windows Live" clId="Web-{47850665-4788-4885-9745-D1CEE070581D}" dt="2023-10-07T15:47:20.048" v="36"/>
          <pc:sldLayoutMkLst>
            <pc:docMk/>
            <pc:sldMasterMk cId="1655306773" sldId="2147483696"/>
            <pc:sldLayoutMk cId="3184280871" sldId="2147483697"/>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2393667536" sldId="2147483698"/>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2122537276" sldId="2147483699"/>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916149361" sldId="2147483700"/>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3329945889" sldId="2147483701"/>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1355839689" sldId="2147483702"/>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3009834218" sldId="2147483703"/>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1866621368" sldId="2147483704"/>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1642010436" sldId="2147483705"/>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4222257959" sldId="2147483706"/>
          </pc:sldLayoutMkLst>
        </pc:sldLayoutChg>
        <pc:sldLayoutChg chg="add mod replId">
          <pc:chgData name="esraa ehab" userId="f024a2b3bd330484" providerId="Windows Live" clId="Web-{47850665-4788-4885-9745-D1CEE070581D}" dt="2023-10-07T15:47:20.048" v="36"/>
          <pc:sldLayoutMkLst>
            <pc:docMk/>
            <pc:sldMasterMk cId="1655306773" sldId="2147483696"/>
            <pc:sldLayoutMk cId="3399125447" sldId="214748370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4280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22225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9912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93667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22537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1614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10/7/2023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29945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10/7/2023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5583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0983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66621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42010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10/7/2023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6553067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A logo of a yellow cube with a check mark&#10;&#10;Description automatically generated">
            <a:extLst>
              <a:ext uri="{FF2B5EF4-FFF2-40B4-BE49-F238E27FC236}">
                <a16:creationId xmlns:a16="http://schemas.microsoft.com/office/drawing/2014/main" id="{E848758C-0669-F604-6BEF-7CFA22F551AC}"/>
              </a:ext>
            </a:extLst>
          </p:cNvPr>
          <p:cNvPicPr>
            <a:picLocks noChangeAspect="1"/>
          </p:cNvPicPr>
          <p:nvPr/>
        </p:nvPicPr>
        <p:blipFill>
          <a:blip r:embed="rId2"/>
          <a:stretch>
            <a:fillRect/>
          </a:stretch>
        </p:blipFill>
        <p:spPr>
          <a:xfrm>
            <a:off x="7291727" y="2179151"/>
            <a:ext cx="4682075" cy="4682075"/>
          </a:xfrm>
          <a:prstGeom prst="rect">
            <a:avLst/>
          </a:prstGeom>
        </p:spPr>
      </p:pic>
      <p:sp>
        <p:nvSpPr>
          <p:cNvPr id="3" name="TextBox 2">
            <a:extLst>
              <a:ext uri="{FF2B5EF4-FFF2-40B4-BE49-F238E27FC236}">
                <a16:creationId xmlns:a16="http://schemas.microsoft.com/office/drawing/2014/main" id="{25219A0E-84BE-6E7D-0368-D745B9BD19E0}"/>
              </a:ext>
            </a:extLst>
          </p:cNvPr>
          <p:cNvSpPr txBox="1"/>
          <p:nvPr/>
        </p:nvSpPr>
        <p:spPr>
          <a:xfrm>
            <a:off x="2352136" y="3200400"/>
            <a:ext cx="714267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b="1" err="1"/>
              <a:t>اسبوع</a:t>
            </a:r>
            <a:r>
              <a:rPr lang="en-US" sz="4000" b="1" dirty="0"/>
              <a:t> </a:t>
            </a:r>
            <a:r>
              <a:rPr lang="en-US" sz="4000" b="1" err="1"/>
              <a:t>الكيمياء</a:t>
            </a:r>
            <a:r>
              <a:rPr lang="en-US" sz="4000" b="1" dirty="0"/>
              <a:t> </a:t>
            </a:r>
            <a:r>
              <a:rPr lang="en-US" sz="4000" b="1" err="1"/>
              <a:t>العربي</a:t>
            </a:r>
            <a:endParaRPr lang="en-US" sz="4000" b="1"/>
          </a:p>
        </p:txBody>
      </p:sp>
    </p:spTree>
    <p:extLst>
      <p:ext uri="{BB962C8B-B14F-4D97-AF65-F5344CB8AC3E}">
        <p14:creationId xmlns:p14="http://schemas.microsoft.com/office/powerpoint/2010/main" val="138683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extBox 1">
            <a:extLst>
              <a:ext uri="{FF2B5EF4-FFF2-40B4-BE49-F238E27FC236}">
                <a16:creationId xmlns:a16="http://schemas.microsoft.com/office/drawing/2014/main" id="{40DB2699-3850-7CDB-A360-2D17556A46AD}"/>
              </a:ext>
            </a:extLst>
          </p:cNvPr>
          <p:cNvSpPr txBox="1"/>
          <p:nvPr/>
        </p:nvSpPr>
        <p:spPr>
          <a:xfrm>
            <a:off x="4447308" y="591344"/>
            <a:ext cx="6906491" cy="5585619"/>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indent="-228600" algn="r">
              <a:lnSpc>
                <a:spcPct val="90000"/>
              </a:lnSpc>
              <a:spcAft>
                <a:spcPts val="600"/>
              </a:spcAft>
              <a:buFont typeface="Arial" panose="020B0604020202020204" pitchFamily="34" charset="0"/>
              <a:buChar char="•"/>
            </a:pPr>
            <a:r>
              <a:rPr lang="en-US" dirty="0" err="1"/>
              <a:t>في</a:t>
            </a:r>
            <a:r>
              <a:rPr lang="en-US" dirty="0"/>
              <a:t> </a:t>
            </a:r>
            <a:r>
              <a:rPr lang="en-US" dirty="0" err="1"/>
              <a:t>إطار</a:t>
            </a:r>
            <a:r>
              <a:rPr lang="en-US" dirty="0"/>
              <a:t> </a:t>
            </a:r>
            <a:r>
              <a:rPr lang="en-US" dirty="0" err="1"/>
              <a:t>حرص</a:t>
            </a:r>
            <a:r>
              <a:rPr lang="en-US" dirty="0"/>
              <a:t> </a:t>
            </a:r>
            <a:r>
              <a:rPr lang="en-US" dirty="0" err="1"/>
              <a:t>الدول</a:t>
            </a:r>
            <a:r>
              <a:rPr lang="en-US" dirty="0"/>
              <a:t> </a:t>
            </a:r>
            <a:r>
              <a:rPr lang="en-US" dirty="0" err="1"/>
              <a:t>العربية</a:t>
            </a:r>
            <a:r>
              <a:rPr lang="en-US" dirty="0"/>
              <a:t> </a:t>
            </a:r>
            <a:r>
              <a:rPr lang="en-US" dirty="0" err="1"/>
              <a:t>على</a:t>
            </a:r>
            <a:r>
              <a:rPr lang="en-US" dirty="0"/>
              <a:t> </a:t>
            </a:r>
            <a:r>
              <a:rPr lang="en-US" dirty="0" err="1"/>
              <a:t>إبراز</a:t>
            </a:r>
            <a:r>
              <a:rPr lang="en-US" dirty="0"/>
              <a:t> </a:t>
            </a:r>
            <a:r>
              <a:rPr lang="en-US" dirty="0" err="1"/>
              <a:t>أهمية</a:t>
            </a:r>
            <a:r>
              <a:rPr lang="en-US" dirty="0"/>
              <a:t> </a:t>
            </a:r>
            <a:r>
              <a:rPr lang="en-US" dirty="0" err="1"/>
              <a:t>علماء</a:t>
            </a:r>
            <a:r>
              <a:rPr lang="en-US" dirty="0"/>
              <a:t> </a:t>
            </a:r>
            <a:r>
              <a:rPr lang="en-US" dirty="0" err="1"/>
              <a:t>الكيمياء</a:t>
            </a:r>
            <a:r>
              <a:rPr lang="en-US" dirty="0"/>
              <a:t> </a:t>
            </a:r>
            <a:r>
              <a:rPr lang="en-US" dirty="0" err="1"/>
              <a:t>في</a:t>
            </a:r>
            <a:r>
              <a:rPr lang="en-US" dirty="0"/>
              <a:t> </a:t>
            </a:r>
            <a:r>
              <a:rPr lang="en-US" dirty="0" err="1"/>
              <a:t>تطور</a:t>
            </a:r>
            <a:r>
              <a:rPr lang="en-US" dirty="0"/>
              <a:t> </a:t>
            </a:r>
            <a:r>
              <a:rPr lang="en-US" dirty="0" err="1"/>
              <a:t>الأبحاث</a:t>
            </a:r>
            <a:r>
              <a:rPr lang="en-US" dirty="0"/>
              <a:t> </a:t>
            </a:r>
            <a:r>
              <a:rPr lang="en-US" dirty="0" err="1"/>
              <a:t>العلمية</a:t>
            </a:r>
            <a:r>
              <a:rPr lang="en-US" dirty="0"/>
              <a:t> </a:t>
            </a:r>
            <a:r>
              <a:rPr lang="en-US" dirty="0" err="1"/>
              <a:t>على</a:t>
            </a:r>
            <a:r>
              <a:rPr lang="en-US" dirty="0"/>
              <a:t> </a:t>
            </a:r>
            <a:r>
              <a:rPr lang="en-US" dirty="0" err="1"/>
              <a:t>كافة</a:t>
            </a:r>
            <a:r>
              <a:rPr lang="en-US" dirty="0"/>
              <a:t> </a:t>
            </a:r>
            <a:r>
              <a:rPr lang="en-US" dirty="0" err="1"/>
              <a:t>الأصعدة</a:t>
            </a:r>
            <a:r>
              <a:rPr lang="en-US" dirty="0"/>
              <a:t>، </a:t>
            </a:r>
            <a:r>
              <a:rPr lang="en-US" dirty="0" err="1"/>
              <a:t>تم</a:t>
            </a:r>
            <a:r>
              <a:rPr lang="en-US" dirty="0"/>
              <a:t> </a:t>
            </a:r>
            <a:r>
              <a:rPr lang="en-US" dirty="0" err="1"/>
              <a:t>تحديد</a:t>
            </a:r>
            <a:r>
              <a:rPr lang="en-US" dirty="0"/>
              <a:t> </a:t>
            </a:r>
            <a:r>
              <a:rPr lang="en-US" dirty="0" err="1"/>
              <a:t>أسبوع</a:t>
            </a:r>
            <a:r>
              <a:rPr lang="en-US" dirty="0"/>
              <a:t> </a:t>
            </a:r>
            <a:r>
              <a:rPr lang="en-US" dirty="0" err="1"/>
              <a:t>الكيمياء</a:t>
            </a:r>
            <a:r>
              <a:rPr lang="en-US" dirty="0"/>
              <a:t> </a:t>
            </a:r>
            <a:r>
              <a:rPr lang="en-US" dirty="0" err="1"/>
              <a:t>العربي</a:t>
            </a:r>
            <a:r>
              <a:rPr lang="en-US" dirty="0"/>
              <a:t> </a:t>
            </a:r>
            <a:r>
              <a:rPr lang="en-US" dirty="0" err="1"/>
              <a:t>ليُقام</a:t>
            </a:r>
            <a:r>
              <a:rPr lang="en-US" dirty="0"/>
              <a:t> </a:t>
            </a:r>
            <a:r>
              <a:rPr lang="en-US" dirty="0" err="1"/>
              <a:t>كل</a:t>
            </a:r>
            <a:r>
              <a:rPr lang="en-US" dirty="0"/>
              <a:t> </a:t>
            </a:r>
            <a:r>
              <a:rPr lang="en-US" dirty="0" err="1"/>
              <a:t>عام</a:t>
            </a:r>
            <a:r>
              <a:rPr lang="en-US" dirty="0"/>
              <a:t>، </a:t>
            </a:r>
            <a:r>
              <a:rPr lang="en-US" dirty="0" err="1"/>
              <a:t>تأكيدًا</a:t>
            </a:r>
            <a:r>
              <a:rPr lang="en-US" dirty="0"/>
              <a:t> </a:t>
            </a:r>
            <a:r>
              <a:rPr lang="en-US" dirty="0" err="1"/>
              <a:t>على</a:t>
            </a:r>
            <a:r>
              <a:rPr lang="en-US" dirty="0"/>
              <a:t> </a:t>
            </a:r>
            <a:r>
              <a:rPr lang="en-US" dirty="0" err="1"/>
              <a:t>أهمية</a:t>
            </a:r>
            <a:r>
              <a:rPr lang="en-US" dirty="0"/>
              <a:t> </a:t>
            </a:r>
            <a:r>
              <a:rPr lang="en-US" dirty="0" err="1"/>
              <a:t>عِلم</a:t>
            </a:r>
            <a:r>
              <a:rPr lang="en-US" dirty="0"/>
              <a:t> </a:t>
            </a:r>
            <a:r>
              <a:rPr lang="en-US" dirty="0" err="1"/>
              <a:t>الكيمياء</a:t>
            </a:r>
            <a:r>
              <a:rPr lang="en-US" dirty="0"/>
              <a:t>، </a:t>
            </a:r>
            <a:r>
              <a:rPr lang="en-US" dirty="0" err="1"/>
              <a:t>ولتحفيز</a:t>
            </a:r>
            <a:r>
              <a:rPr lang="en-US" dirty="0"/>
              <a:t> </a:t>
            </a:r>
            <a:r>
              <a:rPr lang="en-US" dirty="0" err="1"/>
              <a:t>الطلاب</a:t>
            </a:r>
            <a:r>
              <a:rPr lang="en-US" dirty="0"/>
              <a:t> </a:t>
            </a:r>
            <a:r>
              <a:rPr lang="en-US" dirty="0" err="1"/>
              <a:t>من</a:t>
            </a:r>
            <a:r>
              <a:rPr lang="en-US" dirty="0"/>
              <a:t> </a:t>
            </a:r>
            <a:r>
              <a:rPr lang="en-US" dirty="0" err="1"/>
              <a:t>الكليات</a:t>
            </a:r>
            <a:r>
              <a:rPr lang="en-US" dirty="0"/>
              <a:t> </a:t>
            </a:r>
            <a:r>
              <a:rPr lang="en-US" dirty="0" err="1"/>
              <a:t>العلمية</a:t>
            </a:r>
            <a:r>
              <a:rPr lang="en-US" dirty="0"/>
              <a:t> </a:t>
            </a:r>
            <a:r>
              <a:rPr lang="en-US" dirty="0" err="1"/>
              <a:t>على</a:t>
            </a:r>
            <a:r>
              <a:rPr lang="en-US" dirty="0"/>
              <a:t> </a:t>
            </a:r>
            <a:r>
              <a:rPr lang="en-US" dirty="0" err="1"/>
              <a:t>البحث</a:t>
            </a:r>
            <a:r>
              <a:rPr lang="en-US" dirty="0"/>
              <a:t> </a:t>
            </a:r>
            <a:r>
              <a:rPr lang="en-US" dirty="0" err="1"/>
              <a:t>العلمي</a:t>
            </a:r>
            <a:r>
              <a:rPr lang="en-US" dirty="0"/>
              <a:t>، </a:t>
            </a:r>
            <a:r>
              <a:rPr lang="en-US" dirty="0" err="1"/>
              <a:t>وأهمية</a:t>
            </a:r>
            <a:r>
              <a:rPr lang="en-US" dirty="0"/>
              <a:t> </a:t>
            </a:r>
            <a:r>
              <a:rPr lang="en-US" dirty="0" err="1"/>
              <a:t>التطوير</a:t>
            </a:r>
            <a:r>
              <a:rPr lang="en-US" dirty="0"/>
              <a:t> </a:t>
            </a:r>
            <a:r>
              <a:rPr lang="en-US" dirty="0" err="1"/>
              <a:t>والاستكشاف</a:t>
            </a:r>
            <a:r>
              <a:rPr lang="en-US" dirty="0"/>
              <a:t> </a:t>
            </a:r>
            <a:r>
              <a:rPr lang="en-US" dirty="0" err="1"/>
              <a:t>من</a:t>
            </a:r>
            <a:r>
              <a:rPr lang="en-US" dirty="0"/>
              <a:t> </a:t>
            </a:r>
            <a:r>
              <a:rPr lang="en-US" dirty="0" err="1"/>
              <a:t>خلاله</a:t>
            </a:r>
            <a:r>
              <a:rPr lang="en-US" dirty="0"/>
              <a:t>، </a:t>
            </a:r>
            <a:r>
              <a:rPr lang="en-US" dirty="0" err="1"/>
              <a:t>وفي</a:t>
            </a:r>
            <a:r>
              <a:rPr lang="en-US" dirty="0"/>
              <a:t> </a:t>
            </a:r>
            <a:r>
              <a:rPr lang="en-US" dirty="0" err="1"/>
              <a:t>هذا</a:t>
            </a:r>
            <a:r>
              <a:rPr lang="en-US" dirty="0"/>
              <a:t> </a:t>
            </a:r>
            <a:r>
              <a:rPr lang="en-US" dirty="0" err="1"/>
              <a:t>الإطار</a:t>
            </a:r>
            <a:r>
              <a:rPr lang="en-US" dirty="0"/>
              <a:t> </a:t>
            </a:r>
            <a:r>
              <a:rPr lang="en-US" dirty="0" err="1"/>
              <a:t>تُقام</a:t>
            </a:r>
            <a:r>
              <a:rPr lang="en-US" dirty="0"/>
              <a:t> </a:t>
            </a:r>
            <a:r>
              <a:rPr lang="en-US" dirty="0" err="1"/>
              <a:t>العديد</a:t>
            </a:r>
            <a:r>
              <a:rPr lang="en-US" dirty="0"/>
              <a:t> </a:t>
            </a:r>
            <a:r>
              <a:rPr lang="en-US" dirty="0" err="1"/>
              <a:t>من</a:t>
            </a:r>
            <a:r>
              <a:rPr lang="en-US" dirty="0"/>
              <a:t> </a:t>
            </a:r>
            <a:r>
              <a:rPr lang="en-US" dirty="0" err="1"/>
              <a:t>العروض</a:t>
            </a:r>
            <a:r>
              <a:rPr lang="en-US" dirty="0"/>
              <a:t> </a:t>
            </a:r>
            <a:r>
              <a:rPr lang="en-US" dirty="0" err="1"/>
              <a:t>التقديمية</a:t>
            </a:r>
            <a:r>
              <a:rPr lang="en-US" dirty="0"/>
              <a:t> </a:t>
            </a:r>
            <a:r>
              <a:rPr lang="en-US" dirty="0" err="1"/>
              <a:t>عن</a:t>
            </a:r>
            <a:r>
              <a:rPr lang="en-US" dirty="0"/>
              <a:t> </a:t>
            </a:r>
            <a:r>
              <a:rPr lang="en-US" dirty="0" err="1"/>
              <a:t>أسبوع</a:t>
            </a:r>
            <a:r>
              <a:rPr lang="en-US" dirty="0"/>
              <a:t> </a:t>
            </a:r>
            <a:r>
              <a:rPr lang="en-US" dirty="0" err="1"/>
              <a:t>الكيمياء</a:t>
            </a:r>
            <a:r>
              <a:rPr lang="en-US" dirty="0"/>
              <a:t> </a:t>
            </a:r>
            <a:r>
              <a:rPr lang="en-US" dirty="0" err="1"/>
              <a:t>العربي</a:t>
            </a:r>
            <a:r>
              <a:rPr lang="en-US" dirty="0"/>
              <a:t>، </a:t>
            </a:r>
            <a:r>
              <a:rPr lang="en-US" dirty="0" err="1"/>
              <a:t>وفيما</a:t>
            </a:r>
            <a:r>
              <a:rPr lang="en-US" dirty="0"/>
              <a:t> </a:t>
            </a:r>
            <a:r>
              <a:rPr lang="en-US" dirty="0" err="1"/>
              <a:t>يأتي</a:t>
            </a:r>
            <a:r>
              <a:rPr lang="en-US" dirty="0"/>
              <a:t> </a:t>
            </a:r>
            <a:r>
              <a:rPr lang="en-US" dirty="0" err="1"/>
              <a:t>سيتم</a:t>
            </a:r>
            <a:r>
              <a:rPr lang="en-US" dirty="0"/>
              <a:t> </a:t>
            </a:r>
            <a:r>
              <a:rPr lang="en-US" dirty="0" err="1"/>
              <a:t>عرض</a:t>
            </a:r>
            <a:r>
              <a:rPr lang="en-US" dirty="0"/>
              <a:t> </a:t>
            </a:r>
            <a:r>
              <a:rPr lang="en-US" dirty="0" err="1"/>
              <a:t>فقرات</a:t>
            </a:r>
            <a:r>
              <a:rPr lang="en-US" dirty="0"/>
              <a:t> </a:t>
            </a:r>
            <a:r>
              <a:rPr lang="en-US" dirty="0" err="1"/>
              <a:t>عرض</a:t>
            </a:r>
            <a:r>
              <a:rPr lang="en-US" dirty="0"/>
              <a:t> </a:t>
            </a:r>
            <a:r>
              <a:rPr lang="en-US" dirty="0" err="1"/>
              <a:t>بوربوينت</a:t>
            </a:r>
            <a:r>
              <a:rPr lang="en-US" dirty="0"/>
              <a:t> </a:t>
            </a:r>
            <a:r>
              <a:rPr lang="en-US" dirty="0" err="1"/>
              <a:t>عن</a:t>
            </a:r>
            <a:r>
              <a:rPr lang="en-US" dirty="0"/>
              <a:t> </a:t>
            </a:r>
            <a:r>
              <a:rPr lang="en-US" dirty="0" err="1"/>
              <a:t>أسبوع</a:t>
            </a:r>
            <a:r>
              <a:rPr lang="en-US" dirty="0"/>
              <a:t> </a:t>
            </a:r>
            <a:r>
              <a:rPr lang="en-US" dirty="0" err="1"/>
              <a:t>الكيمياءالعربي</a:t>
            </a:r>
            <a:r>
              <a:rPr lang="en-US" dirty="0"/>
              <a:t>:</a:t>
            </a:r>
            <a:r>
              <a:rPr lang="en-US" dirty="0">
                <a:ea typeface="+mn-lt"/>
                <a:cs typeface="+mn-lt"/>
              </a:rPr>
              <a:t>\:</a:t>
            </a:r>
            <a:endParaRPr lang="en-US" dirty="0"/>
          </a:p>
        </p:txBody>
      </p:sp>
    </p:spTree>
    <p:extLst>
      <p:ext uri="{BB962C8B-B14F-4D97-AF65-F5344CB8AC3E}">
        <p14:creationId xmlns:p14="http://schemas.microsoft.com/office/powerpoint/2010/main" val="4243628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extBox 1">
            <a:extLst>
              <a:ext uri="{FF2B5EF4-FFF2-40B4-BE49-F238E27FC236}">
                <a16:creationId xmlns:a16="http://schemas.microsoft.com/office/drawing/2014/main" id="{E936EC19-E88E-727F-C11B-A3CDCCB48A8B}"/>
              </a:ext>
            </a:extLst>
          </p:cNvPr>
          <p:cNvSpPr txBox="1"/>
          <p:nvPr/>
        </p:nvSpPr>
        <p:spPr>
          <a:xfrm>
            <a:off x="4447308" y="591344"/>
            <a:ext cx="6906491" cy="5585619"/>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ar-AE"/>
              <a:t>لعلم الكيمياء أهمية كبيرة في حياة الإنسان، حيث يدخل في مجالات عديدة، ويلعب دورًا محوريًا في العديد من الصناعات في كافة المجالات، وأهمها الصناعات الغذائية مواد التنظيف، والمواد العلاجية والأدوية والعقاقير الطبية، وغيرها من المواد، وفي هذا الإطار تم إطلاق اسبوع الكيمياء العربي، والذي سيتم عرض تفاصيله عبر نقاط العرض التقديمي التالي:</a:t>
            </a:r>
            <a:endParaRPr lang="en-US"/>
          </a:p>
        </p:txBody>
      </p:sp>
    </p:spTree>
    <p:extLst>
      <p:ext uri="{BB962C8B-B14F-4D97-AF65-F5344CB8AC3E}">
        <p14:creationId xmlns:p14="http://schemas.microsoft.com/office/powerpoint/2010/main" val="211333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36C741CF-5DAD-CFF3-CE63-477D76D8A25E}"/>
              </a:ext>
            </a:extLst>
          </p:cNvPr>
          <p:cNvSpPr txBox="1"/>
          <p:nvPr/>
        </p:nvSpPr>
        <p:spPr>
          <a:xfrm>
            <a:off x="4810259" y="649480"/>
            <a:ext cx="6555347" cy="5546047"/>
          </a:xfrm>
          <a:prstGeom prst="rect">
            <a:avLst/>
          </a:prstGeom>
        </p:spPr>
        <p:txBody>
          <a:bodyPr rot="0" spcFirstLastPara="0" vertOverflow="overflow" horzOverflow="overflow" vert="horz" lIns="91440" tIns="45720" rIns="91440" bIns="45720" numCol="1" spcCol="0" rtlCol="0" fromWordArt="0" anchor="ctr"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sz="2000" b="1"/>
              <a:t>علم الكيمياء</a:t>
            </a:r>
          </a:p>
          <a:p>
            <a:pPr indent="-228600">
              <a:lnSpc>
                <a:spcPct val="90000"/>
              </a:lnSpc>
              <a:spcAft>
                <a:spcPts val="600"/>
              </a:spcAft>
              <a:buFont typeface="Arial" panose="020B0604020202020204" pitchFamily="34" charset="0"/>
              <a:buChar char="•"/>
            </a:pPr>
            <a:r>
              <a:rPr lang="en-US" sz="2000"/>
              <a:t>إنّ علم الكيمياء هو العلم المعني بدراسة المادة والتغيرات التي تحدث بها، وخاصة خواص تلك المواد، وبنيتها، وتركيبها، بالإضافة إلى الاهتمام بدراسة سلوكها، والتفاعلات التي تحدث خلالها، بالإضافة إلى أنه معني بدراسة الذرات وجزئيتها والروابط التي تحدث لتكونها، ويوضح طريقة ترابط تلك الجزئيات لتستطيع تكوين المادة في النهاية، ويدخل علم الكيمياء في صناعة العديد من المواد الغائية والعلاجية، ويدخل في صناعة النسيج والملابس، بالإضافة إلى مواد التنظيف، والأسحلة، وغيرها من المواد، كما يتم تطبيق قواعد علوم الكيمياء في العلوم الأخرى، لذا يُسمى "العلم المركزي"، ولك لأن له دور كبير ومحوري في ربط العلوم الطبيعية ببعضها البعض.</a:t>
            </a:r>
          </a:p>
        </p:txBody>
      </p:sp>
    </p:spTree>
    <p:extLst>
      <p:ext uri="{BB962C8B-B14F-4D97-AF65-F5344CB8AC3E}">
        <p14:creationId xmlns:p14="http://schemas.microsoft.com/office/powerpoint/2010/main" val="1569048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62838DBA-37B3-662B-A4F1-AED7C85B8F03}"/>
              </a:ext>
            </a:extLst>
          </p:cNvPr>
          <p:cNvSpPr txBox="1"/>
          <p:nvPr/>
        </p:nvSpPr>
        <p:spPr>
          <a:xfrm>
            <a:off x="5370153" y="1526033"/>
            <a:ext cx="5536397" cy="393528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b="1"/>
              <a:t>أهمية علم الكيمياء في الغذاء</a:t>
            </a:r>
          </a:p>
          <a:p>
            <a:pPr indent="-228600">
              <a:lnSpc>
                <a:spcPct val="90000"/>
              </a:lnSpc>
              <a:spcAft>
                <a:spcPts val="600"/>
              </a:spcAft>
              <a:buFont typeface="Arial" panose="020B0604020202020204" pitchFamily="34" charset="0"/>
              <a:buChar char="•"/>
            </a:pPr>
            <a:r>
              <a:rPr lang="en-US"/>
              <a:t>إنّ علم الكيمياء يدخل في الصناعات الغذائية بشكل كبير، وفي النقاط التاية سيتم عرض أهمية علم الكيمياء في أهم المواد الغذائية:</a:t>
            </a:r>
          </a:p>
          <a:p>
            <a:pPr indent="-228600">
              <a:lnSpc>
                <a:spcPct val="90000"/>
              </a:lnSpc>
              <a:spcAft>
                <a:spcPts val="600"/>
              </a:spcAft>
              <a:buFont typeface="Arial" panose="020B0604020202020204" pitchFamily="34" charset="0"/>
              <a:buChar char="•"/>
            </a:pPr>
            <a:r>
              <a:rPr lang="en-US" b="1"/>
              <a:t> الكربوهيدرات:</a:t>
            </a:r>
            <a:r>
              <a:rPr lang="en-US"/>
              <a:t> حيث يقوم علم الكيمياء بدراسة المكونات اليولوجية المحورية للمواد الغذائية، كمواد الكربوهيدرات، فهي المواد التي تمثل عنصر السكريات، والنشويات دخل جسم الإنسان، حيث تعد النشويات داخل جسم الإنسان كالوقود الكيميائي اللازم لخلايا الجسم المختلفة،</a:t>
            </a:r>
          </a:p>
          <a:p>
            <a:pPr indent="-228600">
              <a:lnSpc>
                <a:spcPct val="90000"/>
              </a:lnSpc>
              <a:spcAft>
                <a:spcPts val="600"/>
              </a:spcAft>
              <a:buFont typeface="Arial" panose="020B0604020202020204" pitchFamily="34" charset="0"/>
              <a:buChar char="•"/>
            </a:pPr>
            <a:r>
              <a:rPr lang="en-US" b="1"/>
              <a:t>الليبديات:</a:t>
            </a:r>
            <a:r>
              <a:rPr lang="en-US"/>
              <a:t> وهي التي تحتوي على الدهون والزيوت، وتلك العناصر تدخل في تركيب أغشية الخلايا، حيث تقوم بترطيب الجسم وتنعيم الأعضاء الداخلية.</a:t>
            </a:r>
          </a:p>
          <a:p>
            <a:pPr indent="-228600">
              <a:lnSpc>
                <a:spcPct val="90000"/>
              </a:lnSpc>
              <a:spcAft>
                <a:spcPts val="600"/>
              </a:spcAft>
              <a:buFont typeface="Arial" panose="020B0604020202020204" pitchFamily="34" charset="0"/>
              <a:buChar char="•"/>
            </a:pPr>
            <a:r>
              <a:rPr lang="en-US" b="1"/>
              <a:t>البروتينيات:</a:t>
            </a:r>
            <a:r>
              <a:rPr lang="en-US"/>
              <a:t> وهي التي تقوم بتمثيل جزيئات، حيث تتكون من مئات الأحماض الأمينية اللازمة لبناءء الخلايا المختلفة داخل جسم الإنسان.</a:t>
            </a:r>
          </a:p>
          <a:p>
            <a:pPr indent="-228600">
              <a:lnSpc>
                <a:spcPct val="90000"/>
              </a:lnSpc>
              <a:spcAft>
                <a:spcPts val="600"/>
              </a:spcAft>
              <a:buFont typeface="Arial" panose="020B0604020202020204" pitchFamily="34" charset="0"/>
              <a:buChar char="•"/>
            </a:pPr>
            <a:r>
              <a:rPr lang="en-US" b="1"/>
              <a:t>الأحماض الأمينية:</a:t>
            </a:r>
            <a:r>
              <a:rPr lang="en-US"/>
              <a:t> هناك 8 أحماض تقوم بتشكيل أحماض محورية يجب أن يحصل عليها جسم الإنسان من الغذاء.</a:t>
            </a:r>
          </a:p>
        </p:txBody>
      </p:sp>
    </p:spTree>
    <p:extLst>
      <p:ext uri="{BB962C8B-B14F-4D97-AF65-F5344CB8AC3E}">
        <p14:creationId xmlns:p14="http://schemas.microsoft.com/office/powerpoint/2010/main" val="264380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6C5451B6-D139-027D-0FB2-883123619A24}"/>
              </a:ext>
            </a:extLst>
          </p:cNvPr>
          <p:cNvSpPr txBox="1"/>
          <p:nvPr/>
        </p:nvSpPr>
        <p:spPr>
          <a:xfrm>
            <a:off x="5370153" y="1526033"/>
            <a:ext cx="5536397" cy="393528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b="1"/>
              <a:t>أهمية علم الكيمياء في البيئة</a:t>
            </a:r>
          </a:p>
          <a:p>
            <a:pPr indent="-228600">
              <a:lnSpc>
                <a:spcPct val="90000"/>
              </a:lnSpc>
              <a:spcAft>
                <a:spcPts val="600"/>
              </a:spcAft>
              <a:buFont typeface="Arial" panose="020B0604020202020204" pitchFamily="34" charset="0"/>
              <a:buChar char="•"/>
            </a:pPr>
            <a:r>
              <a:rPr lang="en-US"/>
              <a:t>لعلم الكيمياء أهمية كبيرة في البيئة بشكل مختلف، وفيما يأتي سيتم عرض أبرز النقاط التي توضح أهميته:</a:t>
            </a:r>
          </a:p>
          <a:p>
            <a:pPr indent="-228600">
              <a:lnSpc>
                <a:spcPct val="90000"/>
              </a:lnSpc>
              <a:spcAft>
                <a:spcPts val="600"/>
              </a:spcAft>
              <a:buFont typeface="Arial" panose="020B0604020202020204" pitchFamily="34" charset="0"/>
              <a:buChar char="•"/>
            </a:pPr>
            <a:r>
              <a:rPr lang="en-US"/>
              <a:t>الكيمياء التحليلية: والتي من خلالها تتم دراسة طبيعية المواد الكيميائية والتفاعلات الناتجة عنها، ومدى تأثير تلك التفاعلات على البيئة ومعرفة الضار والنافع منها.</a:t>
            </a:r>
          </a:p>
          <a:p>
            <a:pPr indent="-228600">
              <a:lnSpc>
                <a:spcPct val="90000"/>
              </a:lnSpc>
              <a:spcAft>
                <a:spcPts val="600"/>
              </a:spcAft>
              <a:buFont typeface="Arial" panose="020B0604020202020204" pitchFamily="34" charset="0"/>
              <a:buChar char="•"/>
            </a:pPr>
            <a:r>
              <a:rPr lang="en-US"/>
              <a:t>دراسة طريقة المحافظة على البيئة من الملوثات وكيفية تنظيفها.</a:t>
            </a:r>
          </a:p>
          <a:p>
            <a:pPr indent="-228600">
              <a:lnSpc>
                <a:spcPct val="90000"/>
              </a:lnSpc>
              <a:spcAft>
                <a:spcPts val="600"/>
              </a:spcAft>
              <a:buFont typeface="Arial" panose="020B0604020202020204" pitchFamily="34" charset="0"/>
              <a:buChar char="•"/>
            </a:pPr>
            <a:r>
              <a:rPr lang="en-US"/>
              <a:t>استكشاف العمليات المنتجة للمواد الكيميائية دون إضرار البيئة.</a:t>
            </a:r>
          </a:p>
          <a:p>
            <a:pPr indent="-228600">
              <a:lnSpc>
                <a:spcPct val="90000"/>
              </a:lnSpc>
              <a:spcAft>
                <a:spcPts val="600"/>
              </a:spcAft>
              <a:buFont typeface="Arial" panose="020B0604020202020204" pitchFamily="34" charset="0"/>
              <a:buChar char="•"/>
            </a:pPr>
            <a:r>
              <a:rPr lang="en-US"/>
              <a:t>من أهم أمثلة علم الكيمياء في البيئة هي دراسة الماء حيث يوضح خصائص العادن المذابة في المياة والرواسب الموجودة في الأنهار والمحيطات والبحار.</a:t>
            </a:r>
          </a:p>
        </p:txBody>
      </p:sp>
    </p:spTree>
    <p:extLst>
      <p:ext uri="{BB962C8B-B14F-4D97-AF65-F5344CB8AC3E}">
        <p14:creationId xmlns:p14="http://schemas.microsoft.com/office/powerpoint/2010/main" val="65278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69FA430A-C36C-A75D-7AB5-823BDEA532BD}"/>
              </a:ext>
            </a:extLst>
          </p:cNvPr>
          <p:cNvSpPr txBox="1"/>
          <p:nvPr/>
        </p:nvSpPr>
        <p:spPr>
          <a:xfrm>
            <a:off x="5370153" y="1526033"/>
            <a:ext cx="5536397" cy="393528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b="1"/>
              <a:t>موعد أسبوع الكيمياء العربي</a:t>
            </a:r>
          </a:p>
          <a:p>
            <a:pPr indent="-228600">
              <a:lnSpc>
                <a:spcPct val="90000"/>
              </a:lnSpc>
              <a:spcAft>
                <a:spcPts val="600"/>
              </a:spcAft>
              <a:buFont typeface="Arial" panose="020B0604020202020204" pitchFamily="34" charset="0"/>
              <a:buChar char="•"/>
            </a:pPr>
            <a:r>
              <a:rPr lang="en-US"/>
              <a:t>تم تفعيل اسبوع الكيمياء العربي كل عام، ويتم الاحتفال به في الأسبوع الأخير من شهر أكتوبر، وهذا العام سيتم الاحتفال به في يوم الثلاثاء الموافق الرابع والعشرين 24 من شهر أكتوبر 2023، ومن المقرر أن ينتهي يوم الثلاثاء الموافق الحادي والثلاين 3 من أكتوبر 2023مـ، وخلال هذا الأسبوع تُقام العديد من الفعاليات العلمية بكافة المؤسسات العلمية والجامعات والمدارس في المملكة العربية السعودية والعديد من البلاد العربية.</a:t>
            </a:r>
          </a:p>
        </p:txBody>
      </p:sp>
    </p:spTree>
    <p:extLst>
      <p:ext uri="{BB962C8B-B14F-4D97-AF65-F5344CB8AC3E}">
        <p14:creationId xmlns:p14="http://schemas.microsoft.com/office/powerpoint/2010/main" val="3045666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3" name="Oval 1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4881D834-C0F2-21E8-5560-FF2B9332CAB9}"/>
              </a:ext>
            </a:extLst>
          </p:cNvPr>
          <p:cNvSpPr txBox="1"/>
          <p:nvPr/>
        </p:nvSpPr>
        <p:spPr>
          <a:xfrm>
            <a:off x="5370153" y="1526033"/>
            <a:ext cx="5536397" cy="3935281"/>
          </a:xfrm>
          <a:prstGeom prst="rect">
            <a:avLst/>
          </a:prstGeom>
        </p:spPr>
        <p:txBody>
          <a:bodyPr rot="0" spcFirstLastPara="0" vertOverflow="overflow" horzOverflow="overflow" vert="horz" lIns="91440" tIns="45720" rIns="91440" bIns="45720" numCol="1" spcCol="0" rtlCol="0" fromWordArt="0" anchorCtr="0" forceAA="0" compatLnSpc="1">
            <a:prstTxWarp prst="textNoShape">
              <a:avLst/>
            </a:prstTxWarp>
            <a:normAutofit/>
          </a:bodyPr>
          <a:lstStyle/>
          <a:p>
            <a:pPr indent="-228600">
              <a:lnSpc>
                <a:spcPct val="90000"/>
              </a:lnSpc>
              <a:spcAft>
                <a:spcPts val="600"/>
              </a:spcAft>
              <a:buFont typeface="Arial" panose="020B0604020202020204" pitchFamily="34" charset="0"/>
              <a:buChar char="•"/>
            </a:pPr>
            <a:r>
              <a:rPr lang="en-US" b="1"/>
              <a:t>أهداف أسبوع الكيمياء العربي</a:t>
            </a:r>
          </a:p>
          <a:p>
            <a:pPr indent="-228600">
              <a:lnSpc>
                <a:spcPct val="90000"/>
              </a:lnSpc>
              <a:spcAft>
                <a:spcPts val="600"/>
              </a:spcAft>
              <a:buFont typeface="Arial" panose="020B0604020202020204" pitchFamily="34" charset="0"/>
              <a:buChar char="•"/>
            </a:pPr>
            <a:r>
              <a:rPr lang="en-US"/>
              <a:t>لإقامة أسبوع الكيمياء العربي عدة أهداف أهمها:</a:t>
            </a:r>
          </a:p>
          <a:p>
            <a:pPr indent="-228600">
              <a:lnSpc>
                <a:spcPct val="90000"/>
              </a:lnSpc>
              <a:spcAft>
                <a:spcPts val="600"/>
              </a:spcAft>
              <a:buFont typeface="Arial" panose="020B0604020202020204" pitchFamily="34" charset="0"/>
              <a:buChar char="•"/>
            </a:pPr>
            <a:r>
              <a:rPr lang="en-US"/>
              <a:t>تطوير البحث العلمي في مجال علوم الكيمياء.</a:t>
            </a:r>
          </a:p>
          <a:p>
            <a:pPr indent="-228600">
              <a:lnSpc>
                <a:spcPct val="90000"/>
              </a:lnSpc>
              <a:spcAft>
                <a:spcPts val="600"/>
              </a:spcAft>
              <a:buFont typeface="Arial" panose="020B0604020202020204" pitchFamily="34" charset="0"/>
              <a:buChar char="•"/>
            </a:pPr>
            <a:r>
              <a:rPr lang="en-US"/>
              <a:t>تنمية الجانب المعرفي والعلمي لدى الطلاب في علوم الكيمياء.</a:t>
            </a:r>
          </a:p>
          <a:p>
            <a:pPr indent="-228600">
              <a:lnSpc>
                <a:spcPct val="90000"/>
              </a:lnSpc>
              <a:spcAft>
                <a:spcPts val="600"/>
              </a:spcAft>
              <a:buFont typeface="Arial" panose="020B0604020202020204" pitchFamily="34" charset="0"/>
              <a:buChar char="•"/>
            </a:pPr>
            <a:r>
              <a:rPr lang="en-US"/>
              <a:t>التعريف بأهمية علوم الكيمياء في المجتمع، وإقامة ندوات قائمة على ذلك المفهوم.</a:t>
            </a:r>
          </a:p>
          <a:p>
            <a:pPr indent="-228600">
              <a:lnSpc>
                <a:spcPct val="90000"/>
              </a:lnSpc>
              <a:spcAft>
                <a:spcPts val="600"/>
              </a:spcAft>
              <a:buFont typeface="Arial" panose="020B0604020202020204" pitchFamily="34" charset="0"/>
              <a:buChar char="•"/>
            </a:pPr>
            <a:r>
              <a:rPr lang="en-US"/>
              <a:t>لفت الانتباه المجتمعي نحو دور علوم الكيمياء في تطوير حياة الإنسان.</a:t>
            </a:r>
          </a:p>
        </p:txBody>
      </p:sp>
    </p:spTree>
    <p:extLst>
      <p:ext uri="{BB962C8B-B14F-4D97-AF65-F5344CB8AC3E}">
        <p14:creationId xmlns:p14="http://schemas.microsoft.com/office/powerpoint/2010/main" val="3592406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94174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39</cp:revision>
  <dcterms:created xsi:type="dcterms:W3CDTF">2023-10-07T15:34:21Z</dcterms:created>
  <dcterms:modified xsi:type="dcterms:W3CDTF">2023-10-07T15:51:30Z</dcterms:modified>
</cp:coreProperties>
</file>